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7" r:id="rId2"/>
    <p:sldId id="329" r:id="rId3"/>
    <p:sldId id="340" r:id="rId4"/>
    <p:sldId id="294" r:id="rId5"/>
    <p:sldId id="296" r:id="rId6"/>
    <p:sldId id="316" r:id="rId7"/>
    <p:sldId id="297" r:id="rId8"/>
    <p:sldId id="298" r:id="rId9"/>
    <p:sldId id="299" r:id="rId10"/>
    <p:sldId id="321" r:id="rId11"/>
    <p:sldId id="344" r:id="rId12"/>
    <p:sldId id="304" r:id="rId13"/>
    <p:sldId id="305" r:id="rId14"/>
    <p:sldId id="307" r:id="rId15"/>
    <p:sldId id="308" r:id="rId16"/>
    <p:sldId id="313" r:id="rId17"/>
    <p:sldId id="341" r:id="rId18"/>
    <p:sldId id="342" r:id="rId19"/>
    <p:sldId id="315" r:id="rId20"/>
    <p:sldId id="343" r:id="rId21"/>
    <p:sldId id="345" r:id="rId22"/>
    <p:sldId id="322" r:id="rId23"/>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accent2"/>
        </a:solidFill>
        <a:latin typeface="Verdana" panose="020B0604030504040204" pitchFamily="34" charset="0"/>
        <a:ea typeface="+mn-ea"/>
        <a:cs typeface="+mn-cs"/>
      </a:defRPr>
    </a:lvl1pPr>
    <a:lvl2pPr marL="457200" algn="l" rtl="0" eaLnBrk="0" fontAlgn="base" hangingPunct="0">
      <a:spcBef>
        <a:spcPct val="0"/>
      </a:spcBef>
      <a:spcAft>
        <a:spcPct val="0"/>
      </a:spcAft>
      <a:defRPr sz="2400" kern="1200">
        <a:solidFill>
          <a:schemeClr val="accent2"/>
        </a:solidFill>
        <a:latin typeface="Verdana" panose="020B0604030504040204" pitchFamily="34" charset="0"/>
        <a:ea typeface="+mn-ea"/>
        <a:cs typeface="+mn-cs"/>
      </a:defRPr>
    </a:lvl2pPr>
    <a:lvl3pPr marL="914400" algn="l" rtl="0" eaLnBrk="0" fontAlgn="base" hangingPunct="0">
      <a:spcBef>
        <a:spcPct val="0"/>
      </a:spcBef>
      <a:spcAft>
        <a:spcPct val="0"/>
      </a:spcAft>
      <a:defRPr sz="2400" kern="1200">
        <a:solidFill>
          <a:schemeClr val="accent2"/>
        </a:solidFill>
        <a:latin typeface="Verdana" panose="020B0604030504040204" pitchFamily="34" charset="0"/>
        <a:ea typeface="+mn-ea"/>
        <a:cs typeface="+mn-cs"/>
      </a:defRPr>
    </a:lvl3pPr>
    <a:lvl4pPr marL="1371600" algn="l" rtl="0" eaLnBrk="0" fontAlgn="base" hangingPunct="0">
      <a:spcBef>
        <a:spcPct val="0"/>
      </a:spcBef>
      <a:spcAft>
        <a:spcPct val="0"/>
      </a:spcAft>
      <a:defRPr sz="2400" kern="1200">
        <a:solidFill>
          <a:schemeClr val="accent2"/>
        </a:solidFill>
        <a:latin typeface="Verdana" panose="020B0604030504040204" pitchFamily="34" charset="0"/>
        <a:ea typeface="+mn-ea"/>
        <a:cs typeface="+mn-cs"/>
      </a:defRPr>
    </a:lvl4pPr>
    <a:lvl5pPr marL="1828800" algn="l" rtl="0" eaLnBrk="0" fontAlgn="base" hangingPunct="0">
      <a:spcBef>
        <a:spcPct val="0"/>
      </a:spcBef>
      <a:spcAft>
        <a:spcPct val="0"/>
      </a:spcAft>
      <a:defRPr sz="2400" kern="1200">
        <a:solidFill>
          <a:schemeClr val="accent2"/>
        </a:solidFill>
        <a:latin typeface="Verdana" panose="020B0604030504040204" pitchFamily="34" charset="0"/>
        <a:ea typeface="+mn-ea"/>
        <a:cs typeface="+mn-cs"/>
      </a:defRPr>
    </a:lvl5pPr>
    <a:lvl6pPr marL="2286000" algn="l" defTabSz="914400" rtl="0" eaLnBrk="1" latinLnBrk="0" hangingPunct="1">
      <a:defRPr sz="2400" kern="1200">
        <a:solidFill>
          <a:schemeClr val="accent2"/>
        </a:solidFill>
        <a:latin typeface="Verdana" panose="020B0604030504040204" pitchFamily="34" charset="0"/>
        <a:ea typeface="+mn-ea"/>
        <a:cs typeface="+mn-cs"/>
      </a:defRPr>
    </a:lvl6pPr>
    <a:lvl7pPr marL="2743200" algn="l" defTabSz="914400" rtl="0" eaLnBrk="1" latinLnBrk="0" hangingPunct="1">
      <a:defRPr sz="2400" kern="1200">
        <a:solidFill>
          <a:schemeClr val="accent2"/>
        </a:solidFill>
        <a:latin typeface="Verdana" panose="020B0604030504040204" pitchFamily="34" charset="0"/>
        <a:ea typeface="+mn-ea"/>
        <a:cs typeface="+mn-cs"/>
      </a:defRPr>
    </a:lvl7pPr>
    <a:lvl8pPr marL="3200400" algn="l" defTabSz="914400" rtl="0" eaLnBrk="1" latinLnBrk="0" hangingPunct="1">
      <a:defRPr sz="2400" kern="1200">
        <a:solidFill>
          <a:schemeClr val="accent2"/>
        </a:solidFill>
        <a:latin typeface="Verdana" panose="020B0604030504040204" pitchFamily="34" charset="0"/>
        <a:ea typeface="+mn-ea"/>
        <a:cs typeface="+mn-cs"/>
      </a:defRPr>
    </a:lvl8pPr>
    <a:lvl9pPr marL="3657600" algn="l" defTabSz="914400" rtl="0" eaLnBrk="1" latinLnBrk="0" hangingPunct="1">
      <a:defRPr sz="2400" kern="1200">
        <a:solidFill>
          <a:schemeClr val="accent2"/>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p:cViewPr varScale="1">
        <p:scale>
          <a:sx n="86" d="100"/>
          <a:sy n="86" d="100"/>
        </p:scale>
        <p:origin x="1548" y="5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5.xml"/><Relationship Id="rId1" Type="http://schemas.openxmlformats.org/officeDocument/2006/relationships/slide" Target="slides/slide3.xml"/><Relationship Id="rId4"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oleObject" Target="../embeddings/oleObject3.bin"/><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oleObject" Target="../embeddings/oleObject4.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BACD0604-8AB2-4E25-BA48-3A5E1AF38EAB}"/>
              </a:ext>
            </a:extLst>
          </p:cNvPr>
          <p:cNvGraphicFramePr>
            <a:graphicFrameLocks noChangeAspect="1"/>
          </p:cNvGraphicFramePr>
          <p:nvPr/>
        </p:nvGraphicFramePr>
        <p:xfrm>
          <a:off x="0" y="6056313"/>
          <a:ext cx="9144000" cy="801687"/>
        </p:xfrm>
        <a:graphic>
          <a:graphicData uri="http://schemas.openxmlformats.org/presentationml/2006/ole">
            <mc:AlternateContent xmlns:mc="http://schemas.openxmlformats.org/markup-compatibility/2006">
              <mc:Choice xmlns:v="urn:schemas-microsoft-com:vml" Requires="v">
                <p:oleObj name="Bitmap" r:id="rId2" imgW="6001588" imgH="752381" progId="Paint.Picture">
                  <p:embed/>
                </p:oleObj>
              </mc:Choice>
              <mc:Fallback>
                <p:oleObj name="Bitmap" r:id="rId2" imgW="6001588" imgH="752381" progId="Paint.Picture">
                  <p:embed/>
                  <p:pic>
                    <p:nvPicPr>
                      <p:cNvPr id="2050" name="Object 2">
                        <a:extLst>
                          <a:ext uri="{FF2B5EF4-FFF2-40B4-BE49-F238E27FC236}">
                            <a16:creationId xmlns:a16="http://schemas.microsoft.com/office/drawing/2014/main" id="{C64156E9-BA38-4DAE-A39F-6B37FD7A1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56313"/>
                        <a:ext cx="9144000"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3">
            <a:extLst>
              <a:ext uri="{FF2B5EF4-FFF2-40B4-BE49-F238E27FC236}">
                <a16:creationId xmlns:a16="http://schemas.microsoft.com/office/drawing/2014/main" id="{B1FA6030-1B2F-4B8D-B3B6-5115A8BD5702}"/>
              </a:ext>
            </a:extLst>
          </p:cNvPr>
          <p:cNvGraphicFramePr>
            <a:graphicFrameLocks noChangeAspect="1"/>
          </p:cNvGraphicFramePr>
          <p:nvPr userDrawn="1"/>
        </p:nvGraphicFramePr>
        <p:xfrm>
          <a:off x="0" y="1143000"/>
          <a:ext cx="9144000" cy="76200"/>
        </p:xfrm>
        <a:graphic>
          <a:graphicData uri="http://schemas.openxmlformats.org/presentationml/2006/ole">
            <mc:AlternateContent xmlns:mc="http://schemas.openxmlformats.org/markup-compatibility/2006">
              <mc:Choice xmlns:v="urn:schemas-microsoft-com:vml" Requires="v">
                <p:oleObj name="Bitmap" r:id="rId4" imgW="6001588" imgH="752381" progId="Paint.Picture">
                  <p:embed/>
                </p:oleObj>
              </mc:Choice>
              <mc:Fallback>
                <p:oleObj name="Bitmap" r:id="rId4" imgW="6001588" imgH="752381" progId="Paint.Picture">
                  <p:embed/>
                  <p:pic>
                    <p:nvPicPr>
                      <p:cNvPr id="2051" name="Object 3">
                        <a:extLst>
                          <a:ext uri="{FF2B5EF4-FFF2-40B4-BE49-F238E27FC236}">
                            <a16:creationId xmlns:a16="http://schemas.microsoft.com/office/drawing/2014/main" id="{2BDF5513-E646-473A-B5E9-1CB6AE8BF1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43000"/>
                        <a:ext cx="9144000"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4" descr="Z:\_Grafik\Logos\TÜV-Logo\alt\tuev_praedikat_150.gif">
            <a:extLst>
              <a:ext uri="{FF2B5EF4-FFF2-40B4-BE49-F238E27FC236}">
                <a16:creationId xmlns:a16="http://schemas.microsoft.com/office/drawing/2014/main" id="{1C8073A7-7B1E-4560-A1AF-5A898842961A}"/>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229600" y="76200"/>
            <a:ext cx="825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Z:\_Grafik\Logos\Alpetour Jugend\für Word&amp;Powerpoint\Logo_Jugend_CMYK (transparenter Hintergrund).gif">
            <a:extLst>
              <a:ext uri="{FF2B5EF4-FFF2-40B4-BE49-F238E27FC236}">
                <a16:creationId xmlns:a16="http://schemas.microsoft.com/office/drawing/2014/main" id="{E0CE9042-8E83-41E1-B47A-C863702A8A60}"/>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52400" y="76200"/>
            <a:ext cx="37338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1254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628650" y="1825625"/>
            <a:ext cx="7886700" cy="4351338"/>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786657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28650" y="365125"/>
            <a:ext cx="5762625" cy="5811838"/>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660633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Titelmasterformat durch Klicken bearbeiten</a:t>
            </a:r>
          </a:p>
        </p:txBody>
      </p:sp>
      <p:sp>
        <p:nvSpPr>
          <p:cNvPr id="3" name="Onlinebild-Platzhalter 2"/>
          <p:cNvSpPr>
            <a:spLocks noGrp="1"/>
          </p:cNvSpPr>
          <p:nvPr>
            <p:ph type="clipArt" sz="half" idx="1"/>
          </p:nvPr>
        </p:nvSpPr>
        <p:spPr>
          <a:xfrm>
            <a:off x="628650" y="1825625"/>
            <a:ext cx="3867150" cy="4351338"/>
          </a:xfrm>
          <a:prstGeom prst="rect">
            <a:avLst/>
          </a:prstGeom>
        </p:spPr>
        <p:txBody>
          <a:bodyPr/>
          <a:lstStyle/>
          <a:p>
            <a:pPr lvl="0"/>
            <a:endParaRPr lang="de-DE" noProof="0"/>
          </a:p>
        </p:txBody>
      </p:sp>
      <p:sp>
        <p:nvSpPr>
          <p:cNvPr id="4" name="Textplatzhalter 3"/>
          <p:cNvSpPr>
            <a:spLocks noGrp="1"/>
          </p:cNvSpPr>
          <p:nvPr>
            <p:ph type="body" sz="half" idx="2"/>
          </p:nvPr>
        </p:nvSpPr>
        <p:spPr>
          <a:xfrm>
            <a:off x="4648200" y="1825625"/>
            <a:ext cx="3867150" cy="435133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84410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628650" y="1825625"/>
            <a:ext cx="7886700" cy="435133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05289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a:prstGeom prst="rect">
            <a:avLst/>
          </a:prstGeo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Tree>
    <p:extLst>
      <p:ext uri="{BB962C8B-B14F-4D97-AF65-F5344CB8AC3E}">
        <p14:creationId xmlns:p14="http://schemas.microsoft.com/office/powerpoint/2010/main" val="2222291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628650" y="1825625"/>
            <a:ext cx="3867150" cy="435133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825625"/>
            <a:ext cx="3867150" cy="435133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46766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a:prstGeom prst="rect">
            <a:avLst/>
          </a:prstGeo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207477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193831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973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Tree>
    <p:extLst>
      <p:ext uri="{BB962C8B-B14F-4D97-AF65-F5344CB8AC3E}">
        <p14:creationId xmlns:p14="http://schemas.microsoft.com/office/powerpoint/2010/main" val="2176812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Tree>
    <p:extLst>
      <p:ext uri="{BB962C8B-B14F-4D97-AF65-F5344CB8AC3E}">
        <p14:creationId xmlns:p14="http://schemas.microsoft.com/office/powerpoint/2010/main" val="412528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oleObject" Target="../embeddings/oleObject2.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8">
            <a:extLst>
              <a:ext uri="{FF2B5EF4-FFF2-40B4-BE49-F238E27FC236}">
                <a16:creationId xmlns:a16="http://schemas.microsoft.com/office/drawing/2014/main" id="{8C6EC711-89CB-4251-ACE6-9703A442AE55}"/>
              </a:ext>
            </a:extLst>
          </p:cNvPr>
          <p:cNvGraphicFramePr>
            <a:graphicFrameLocks noChangeAspect="1"/>
          </p:cNvGraphicFramePr>
          <p:nvPr/>
        </p:nvGraphicFramePr>
        <p:xfrm>
          <a:off x="0" y="6056313"/>
          <a:ext cx="9144000" cy="801687"/>
        </p:xfrm>
        <a:graphic>
          <a:graphicData uri="http://schemas.openxmlformats.org/presentationml/2006/ole">
            <mc:AlternateContent xmlns:mc="http://schemas.openxmlformats.org/markup-compatibility/2006">
              <mc:Choice xmlns:v="urn:schemas-microsoft-com:vml" Requires="v">
                <p:oleObj name="Bitmap" r:id="rId14" imgW="6001588" imgH="752381" progId="Paint.Picture">
                  <p:embed/>
                </p:oleObj>
              </mc:Choice>
              <mc:Fallback>
                <p:oleObj name="Bitmap" r:id="rId14" imgW="6001588" imgH="752381" progId="Paint.Picture">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056313"/>
                        <a:ext cx="9144000"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9">
            <a:extLst>
              <a:ext uri="{FF2B5EF4-FFF2-40B4-BE49-F238E27FC236}">
                <a16:creationId xmlns:a16="http://schemas.microsoft.com/office/drawing/2014/main" id="{8C9EDC7A-FE77-4B30-83CC-D3616E4DF570}"/>
              </a:ext>
            </a:extLst>
          </p:cNvPr>
          <p:cNvGraphicFramePr>
            <a:graphicFrameLocks noChangeAspect="1"/>
          </p:cNvGraphicFramePr>
          <p:nvPr userDrawn="1"/>
        </p:nvGraphicFramePr>
        <p:xfrm>
          <a:off x="0" y="1219200"/>
          <a:ext cx="9144000" cy="76200"/>
        </p:xfrm>
        <a:graphic>
          <a:graphicData uri="http://schemas.openxmlformats.org/presentationml/2006/ole">
            <mc:AlternateContent xmlns:mc="http://schemas.openxmlformats.org/markup-compatibility/2006">
              <mc:Choice xmlns:v="urn:schemas-microsoft-com:vml" Requires="v">
                <p:oleObj name="Bitmap" r:id="rId16" imgW="6001588" imgH="752381" progId="Paint.Picture">
                  <p:embed/>
                </p:oleObj>
              </mc:Choice>
              <mc:Fallback>
                <p:oleObj name="Bitmap" r:id="rId16" imgW="6001588" imgH="752381" progId="Paint.Picture">
                  <p:embed/>
                  <p:pic>
                    <p:nvPicPr>
                      <p:cNvPr id="0"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1219200"/>
                        <a:ext cx="9144000"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8" name="Picture 11" descr="Z:\_Grafik\Logos\TÜV-Logo\alt\tuev_praedikat_150.gif">
            <a:extLst>
              <a:ext uri="{FF2B5EF4-FFF2-40B4-BE49-F238E27FC236}">
                <a16:creationId xmlns:a16="http://schemas.microsoft.com/office/drawing/2014/main" id="{CD9973FD-DCEB-45E1-A163-E1D4FE7881BA}"/>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229600" y="76200"/>
            <a:ext cx="825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2" descr="Z:\_Grafik\Logos\Alpetour Jugend\für Word&amp;Powerpoint\Logo_Jugend_CMYK (transparenter Hintergrund).gif">
            <a:extLst>
              <a:ext uri="{FF2B5EF4-FFF2-40B4-BE49-F238E27FC236}">
                <a16:creationId xmlns:a16="http://schemas.microsoft.com/office/drawing/2014/main" id="{2CAEFC52-01A2-451A-8017-84B98FA0EEA9}"/>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52400" y="76200"/>
            <a:ext cx="37338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9"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a:extLst>
              <a:ext uri="{FF2B5EF4-FFF2-40B4-BE49-F238E27FC236}">
                <a16:creationId xmlns:a16="http://schemas.microsoft.com/office/drawing/2014/main" id="{9CD76BDA-DA52-4400-8A8D-38B70386CBEC}"/>
              </a:ext>
            </a:extLst>
          </p:cNvPr>
          <p:cNvSpPr txBox="1">
            <a:spLocks noChangeArrowheads="1"/>
          </p:cNvSpPr>
          <p:nvPr/>
        </p:nvSpPr>
        <p:spPr bwMode="auto">
          <a:xfrm>
            <a:off x="1778000" y="1103313"/>
            <a:ext cx="5689600"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algn="ctr" eaLnBrk="1" hangingPunct="1">
              <a:spcBef>
                <a:spcPct val="50000"/>
              </a:spcBef>
            </a:pPr>
            <a:endParaRPr lang="de-DE" altLang="de-DE" sz="1800" b="1"/>
          </a:p>
          <a:p>
            <a:pPr algn="ctr" eaLnBrk="1" hangingPunct="1">
              <a:spcBef>
                <a:spcPct val="50000"/>
              </a:spcBef>
            </a:pPr>
            <a:r>
              <a:rPr lang="de-DE" altLang="de-DE" b="1" u="sng"/>
              <a:t>Jubiläumsreise nach ROM  </a:t>
            </a:r>
          </a:p>
          <a:p>
            <a:pPr algn="ctr" eaLnBrk="1" hangingPunct="1">
              <a:spcBef>
                <a:spcPct val="50000"/>
              </a:spcBef>
            </a:pPr>
            <a:r>
              <a:rPr lang="de-DE" altLang="de-DE" sz="1800" b="1"/>
              <a:t> Maria Ward Gymnasium &amp; Realschule</a:t>
            </a:r>
          </a:p>
          <a:p>
            <a:pPr algn="ctr" eaLnBrk="1" hangingPunct="1">
              <a:spcBef>
                <a:spcPct val="50000"/>
              </a:spcBef>
            </a:pPr>
            <a:r>
              <a:rPr lang="de-DE" altLang="de-DE" sz="1800" b="1"/>
              <a:t>Bamberg</a:t>
            </a:r>
          </a:p>
          <a:p>
            <a:pPr algn="ctr" eaLnBrk="1" hangingPunct="1">
              <a:spcBef>
                <a:spcPct val="50000"/>
              </a:spcBef>
            </a:pPr>
            <a:r>
              <a:rPr lang="de-DE" altLang="de-DE" sz="1800" b="1"/>
              <a:t>22.10.-27.10.2017</a:t>
            </a:r>
          </a:p>
        </p:txBody>
      </p:sp>
      <p:pic>
        <p:nvPicPr>
          <p:cNvPr id="3075" name="Picture 7">
            <a:extLst>
              <a:ext uri="{FF2B5EF4-FFF2-40B4-BE49-F238E27FC236}">
                <a16:creationId xmlns:a16="http://schemas.microsoft.com/office/drawing/2014/main" id="{AF595EE4-C8C9-4D12-BCC2-B401CDFD96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2832" y="3522663"/>
            <a:ext cx="2838128" cy="20947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6" name="Picture 9" descr="\\Alpetour-pdc\bilddatenbank\Jugend\Italien\Rom\allgemein\ju_i_rom_30.jpg">
            <a:extLst>
              <a:ext uri="{FF2B5EF4-FFF2-40B4-BE49-F238E27FC236}">
                <a16:creationId xmlns:a16="http://schemas.microsoft.com/office/drawing/2014/main" id="{AA891E27-C143-4C94-8DBF-FD0BB1A05ED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115324">
            <a:off x="6096000" y="3657600"/>
            <a:ext cx="2743200" cy="20272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7" name="Picture 10">
            <a:extLst>
              <a:ext uri="{FF2B5EF4-FFF2-40B4-BE49-F238E27FC236}">
                <a16:creationId xmlns:a16="http://schemas.microsoft.com/office/drawing/2014/main" id="{7B46FA80-0A96-412F-8E07-69B700222EA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24200" y="3390900"/>
            <a:ext cx="2667000" cy="20002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3078" name="Text Box 18">
            <a:extLst>
              <a:ext uri="{FF2B5EF4-FFF2-40B4-BE49-F238E27FC236}">
                <a16:creationId xmlns:a16="http://schemas.microsoft.com/office/drawing/2014/main" id="{0F743A7D-E8BC-486D-9084-DDD8642EACC0}"/>
              </a:ext>
            </a:extLst>
          </p:cNvPr>
          <p:cNvSpPr txBox="1">
            <a:spLocks noChangeArrowheads="1"/>
          </p:cNvSpPr>
          <p:nvPr/>
        </p:nvSpPr>
        <p:spPr bwMode="auto">
          <a:xfrm>
            <a:off x="3886200" y="457200"/>
            <a:ext cx="502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sz="2000" b="1">
                <a:latin typeface="Arial" panose="020B0604020202020204" pitchFamily="34" charset="0"/>
              </a:rPr>
              <a:t>Mit der ganzen Schule nach Rom</a:t>
            </a:r>
          </a:p>
        </p:txBody>
      </p:sp>
      <p:pic>
        <p:nvPicPr>
          <p:cNvPr id="3079" name="Grafik 1">
            <a:extLst>
              <a:ext uri="{FF2B5EF4-FFF2-40B4-BE49-F238E27FC236}">
                <a16:creationId xmlns:a16="http://schemas.microsoft.com/office/drawing/2014/main" id="{61555BA9-15F3-4837-9E01-7E7B0B4A926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930400"/>
            <a:ext cx="1438275"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4" descr="Logo mit Schriftzug maria-ward-realschule">
            <a:extLst>
              <a:ext uri="{FF2B5EF4-FFF2-40B4-BE49-F238E27FC236}">
                <a16:creationId xmlns:a16="http://schemas.microsoft.com/office/drawing/2014/main" id="{52CEE4DC-DED7-494D-9B9B-20006D3588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2338" y="1935163"/>
            <a:ext cx="1506537"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a:extLst>
              <a:ext uri="{FF2B5EF4-FFF2-40B4-BE49-F238E27FC236}">
                <a16:creationId xmlns:a16="http://schemas.microsoft.com/office/drawing/2014/main" id="{CBF161AF-612E-4E04-B4ED-8B1FAD5B5BAA}"/>
              </a:ext>
            </a:extLst>
          </p:cNvPr>
          <p:cNvSpPr txBox="1">
            <a:spLocks noChangeArrowheads="1"/>
          </p:cNvSpPr>
          <p:nvPr/>
        </p:nvSpPr>
        <p:spPr bwMode="auto">
          <a:xfrm>
            <a:off x="323850" y="1412875"/>
            <a:ext cx="7924800" cy="347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de-DE" altLang="de-DE" sz="2000" b="1" u="sng" dirty="0">
                <a:latin typeface="Arial" panose="020B0604020202020204" pitchFamily="34" charset="0"/>
                <a:cs typeface="Arial" panose="020B0604020202020204" pitchFamily="34" charset="0"/>
              </a:rPr>
              <a:t>Weitere Programmvorschläge</a:t>
            </a:r>
          </a:p>
          <a:p>
            <a:pPr eaLnBrk="1" hangingPunct="1">
              <a:spcBef>
                <a:spcPct val="50000"/>
              </a:spcBef>
              <a:defRPr/>
            </a:pPr>
            <a:endParaRPr lang="de-DE" altLang="de-DE" sz="500" b="1" u="sng" dirty="0">
              <a:latin typeface="Arial" panose="020B0604020202020204" pitchFamily="34" charset="0"/>
              <a:cs typeface="Arial" panose="020B0604020202020204" pitchFamily="34" charset="0"/>
            </a:endParaRPr>
          </a:p>
          <a:p>
            <a:pPr marL="285750" indent="-285750" eaLnBrk="1" hangingPunct="1">
              <a:spcBef>
                <a:spcPct val="50000"/>
              </a:spcBef>
              <a:buClr>
                <a:srgbClr val="FF9900"/>
              </a:buClr>
              <a:buSzPct val="110000"/>
              <a:buFontTx/>
              <a:buBlip>
                <a:blip r:embed="rId2"/>
              </a:buBlip>
              <a:defRPr/>
            </a:pPr>
            <a:r>
              <a:rPr lang="de-DE" altLang="de-DE" sz="1600" b="1" dirty="0">
                <a:latin typeface="Arial" panose="020B0604020202020204" pitchFamily="34" charset="0"/>
                <a:cs typeface="Arial" panose="020B0604020202020204" pitchFamily="34" charset="0"/>
              </a:rPr>
              <a:t> Ausflug Villa d‘ Este in Tivoli (ein halber Tag) – € 1,50 </a:t>
            </a:r>
            <a:r>
              <a:rPr lang="de-DE" altLang="de-DE" sz="1600" b="1" dirty="0" err="1">
                <a:latin typeface="Arial" panose="020B0604020202020204" pitchFamily="34" charset="0"/>
                <a:cs typeface="Arial" panose="020B0604020202020204" pitchFamily="34" charset="0"/>
              </a:rPr>
              <a:t>p.P</a:t>
            </a:r>
            <a:r>
              <a:rPr lang="de-DE" altLang="de-DE" sz="1600" b="1" dirty="0">
                <a:latin typeface="Arial" panose="020B0604020202020204" pitchFamily="34" charset="0"/>
                <a:cs typeface="Arial" panose="020B0604020202020204" pitchFamily="34" charset="0"/>
              </a:rPr>
              <a:t>.</a:t>
            </a:r>
          </a:p>
          <a:p>
            <a:pPr marL="285750" indent="-285750" eaLnBrk="1" hangingPunct="1">
              <a:spcBef>
                <a:spcPct val="50000"/>
              </a:spcBef>
              <a:buClr>
                <a:srgbClr val="FF9900"/>
              </a:buClr>
              <a:buSzPct val="110000"/>
              <a:buFontTx/>
              <a:buBlip>
                <a:blip r:embed="rId2"/>
              </a:buBlip>
              <a:defRPr/>
            </a:pPr>
            <a:r>
              <a:rPr lang="de-DE" altLang="de-DE" sz="1600" b="1" dirty="0">
                <a:latin typeface="Arial" panose="020B0604020202020204" pitchFamily="34" charset="0"/>
                <a:cs typeface="Arial" panose="020B0604020202020204" pitchFamily="34" charset="0"/>
              </a:rPr>
              <a:t> Besuch </a:t>
            </a:r>
            <a:r>
              <a:rPr lang="de-DE" altLang="de-DE" sz="1600" b="1" dirty="0" err="1">
                <a:latin typeface="Arial" panose="020B0604020202020204" pitchFamily="34" charset="0"/>
                <a:cs typeface="Arial" panose="020B0604020202020204" pitchFamily="34" charset="0"/>
              </a:rPr>
              <a:t>Caracallathermen</a:t>
            </a:r>
            <a:r>
              <a:rPr lang="de-DE" altLang="de-DE" sz="1600" b="1" dirty="0">
                <a:latin typeface="Arial" panose="020B0604020202020204" pitchFamily="34" charset="0"/>
                <a:cs typeface="Arial" panose="020B0604020202020204" pitchFamily="34" charset="0"/>
              </a:rPr>
              <a:t> (2 Stunden) – mit Klassenliste gratis</a:t>
            </a:r>
          </a:p>
          <a:p>
            <a:pPr marL="285750" indent="-285750" eaLnBrk="1" hangingPunct="1">
              <a:spcBef>
                <a:spcPct val="50000"/>
              </a:spcBef>
              <a:buClr>
                <a:srgbClr val="FF9900"/>
              </a:buClr>
              <a:buSzPct val="110000"/>
              <a:buFontTx/>
              <a:buBlip>
                <a:blip r:embed="rId2"/>
              </a:buBlip>
              <a:defRPr/>
            </a:pPr>
            <a:r>
              <a:rPr lang="de-DE" altLang="de-DE" sz="1600" b="1" dirty="0">
                <a:latin typeface="Arial" panose="020B0604020202020204" pitchFamily="34" charset="0"/>
                <a:cs typeface="Arial" panose="020B0604020202020204" pitchFamily="34" charset="0"/>
              </a:rPr>
              <a:t> Besuch der Engelsburg (2 Stunden) – mit Klassenliste gratis</a:t>
            </a:r>
          </a:p>
          <a:p>
            <a:pPr marL="285750" indent="-285750" eaLnBrk="1" hangingPunct="1">
              <a:spcBef>
                <a:spcPct val="50000"/>
              </a:spcBef>
              <a:buClr>
                <a:srgbClr val="FF9900"/>
              </a:buClr>
              <a:buSzPct val="110000"/>
              <a:buFontTx/>
              <a:buBlip>
                <a:blip r:embed="rId2"/>
              </a:buBlip>
              <a:defRPr/>
            </a:pPr>
            <a:r>
              <a:rPr lang="de-DE" altLang="de-DE" sz="1600" b="1" dirty="0">
                <a:latin typeface="Arial" panose="020B0604020202020204" pitchFamily="34" charset="0"/>
                <a:cs typeface="Arial" panose="020B0604020202020204" pitchFamily="34" charset="0"/>
              </a:rPr>
              <a:t> Führungen in den Kirchen des Vatikan – ca. € 10,00 mit Kopfhörer</a:t>
            </a:r>
          </a:p>
          <a:p>
            <a:pPr marL="285750" indent="-285750" eaLnBrk="1" hangingPunct="1">
              <a:spcBef>
                <a:spcPct val="50000"/>
              </a:spcBef>
              <a:buClr>
                <a:srgbClr val="FF9900"/>
              </a:buClr>
              <a:buSzPct val="110000"/>
              <a:buFontTx/>
              <a:buBlip>
                <a:blip r:embed="rId2"/>
              </a:buBlip>
              <a:defRPr/>
            </a:pPr>
            <a:r>
              <a:rPr lang="de-DE" altLang="de-DE" sz="1600" b="1" dirty="0">
                <a:latin typeface="Arial" panose="020B0604020202020204" pitchFamily="34" charset="0"/>
                <a:cs typeface="Arial" panose="020B0604020202020204" pitchFamily="34" charset="0"/>
              </a:rPr>
              <a:t> Vatikanische Museen (ein ganzer Tag) - € 14,50 </a:t>
            </a:r>
            <a:r>
              <a:rPr lang="de-DE" altLang="de-DE" sz="1600" b="1" dirty="0" err="1">
                <a:latin typeface="Arial" panose="020B0604020202020204" pitchFamily="34" charset="0"/>
                <a:cs typeface="Arial" panose="020B0604020202020204" pitchFamily="34" charset="0"/>
              </a:rPr>
              <a:t>p.P</a:t>
            </a:r>
            <a:r>
              <a:rPr lang="de-DE" altLang="de-DE" sz="1600" b="1" dirty="0">
                <a:latin typeface="Arial" panose="020B0604020202020204" pitchFamily="34" charset="0"/>
                <a:cs typeface="Arial" panose="020B0604020202020204" pitchFamily="34" charset="0"/>
              </a:rPr>
              <a:t> ohne Führung</a:t>
            </a:r>
          </a:p>
          <a:p>
            <a:pPr marL="285750" indent="-285750" eaLnBrk="1" hangingPunct="1">
              <a:spcBef>
                <a:spcPct val="50000"/>
              </a:spcBef>
              <a:buClr>
                <a:srgbClr val="FF9900"/>
              </a:buClr>
              <a:buSzPct val="110000"/>
              <a:buFontTx/>
              <a:buBlip>
                <a:blip r:embed="rId2"/>
              </a:buBlip>
              <a:defRPr/>
            </a:pPr>
            <a:r>
              <a:rPr lang="de-DE" altLang="de-DE" sz="1600" b="1" dirty="0">
                <a:latin typeface="Arial" panose="020B0604020202020204" pitchFamily="34" charset="0"/>
                <a:cs typeface="Arial" panose="020B0604020202020204" pitchFamily="34" charset="0"/>
              </a:rPr>
              <a:t> Abendessen im Hard Rock </a:t>
            </a:r>
            <a:r>
              <a:rPr lang="de-DE" altLang="de-DE" sz="1600" b="1" dirty="0" err="1">
                <a:latin typeface="Arial" panose="020B0604020202020204" pitchFamily="34" charset="0"/>
                <a:cs typeface="Arial" panose="020B0604020202020204" pitchFamily="34" charset="0"/>
              </a:rPr>
              <a:t>Cafè</a:t>
            </a:r>
            <a:r>
              <a:rPr lang="de-DE" altLang="de-DE" sz="1600" b="1" dirty="0">
                <a:latin typeface="Arial" panose="020B0604020202020204" pitchFamily="34" charset="0"/>
                <a:cs typeface="Arial" panose="020B0604020202020204" pitchFamily="34" charset="0"/>
              </a:rPr>
              <a:t> / </a:t>
            </a:r>
            <a:r>
              <a:rPr lang="de-DE" altLang="de-DE" sz="1600" b="1" dirty="0" err="1">
                <a:latin typeface="Arial" panose="020B0604020202020204" pitchFamily="34" charset="0"/>
                <a:cs typeface="Arial" panose="020B0604020202020204" pitchFamily="34" charset="0"/>
              </a:rPr>
              <a:t>Burgermenu</a:t>
            </a:r>
            <a:r>
              <a:rPr lang="de-DE" altLang="de-DE" sz="1600" b="1" dirty="0">
                <a:latin typeface="Arial" panose="020B0604020202020204" pitchFamily="34" charset="0"/>
                <a:cs typeface="Arial" panose="020B0604020202020204" pitchFamily="34" charset="0"/>
              </a:rPr>
              <a:t>  ab 9. Klasse</a:t>
            </a:r>
          </a:p>
          <a:p>
            <a:pPr marL="285750" indent="-285750" eaLnBrk="1" hangingPunct="1">
              <a:spcBef>
                <a:spcPct val="50000"/>
              </a:spcBef>
              <a:buClr>
                <a:srgbClr val="FF9900"/>
              </a:buClr>
              <a:buSzPct val="110000"/>
              <a:buFontTx/>
              <a:buBlip>
                <a:blip r:embed="rId2"/>
              </a:buBlip>
              <a:defRPr/>
            </a:pPr>
            <a:r>
              <a:rPr lang="de-DE" altLang="de-DE" sz="1600" b="1" dirty="0">
                <a:latin typeface="Arial" panose="020B0604020202020204" pitchFamily="34" charset="0"/>
                <a:cs typeface="Arial" panose="020B0604020202020204" pitchFamily="34" charset="0"/>
              </a:rPr>
              <a:t> Bummel auf dem Campo de‘ </a:t>
            </a:r>
            <a:r>
              <a:rPr lang="de-DE" altLang="de-DE" sz="1600" b="1" dirty="0" err="1">
                <a:latin typeface="Arial" panose="020B0604020202020204" pitchFamily="34" charset="0"/>
                <a:cs typeface="Arial" panose="020B0604020202020204" pitchFamily="34" charset="0"/>
              </a:rPr>
              <a:t>Fiori</a:t>
            </a:r>
            <a:r>
              <a:rPr lang="de-DE" altLang="de-DE" sz="1600" b="1" dirty="0">
                <a:latin typeface="Arial" panose="020B0604020202020204" pitchFamily="34" charset="0"/>
                <a:cs typeface="Arial" panose="020B0604020202020204" pitchFamily="34" charset="0"/>
              </a:rPr>
              <a:t> und in der Via del Corso usw.</a:t>
            </a:r>
          </a:p>
          <a:p>
            <a:pPr marL="285750" indent="-285750" eaLnBrk="1" hangingPunct="1">
              <a:spcBef>
                <a:spcPct val="50000"/>
              </a:spcBef>
              <a:buClr>
                <a:srgbClr val="FF9900"/>
              </a:buClr>
              <a:buSzPct val="110000"/>
              <a:buFontTx/>
              <a:buBlip>
                <a:blip r:embed="rId2"/>
              </a:buBlip>
              <a:defRPr/>
            </a:pPr>
            <a:r>
              <a:rPr lang="de-DE" altLang="de-DE" sz="1600" b="1" dirty="0">
                <a:latin typeface="Arial" panose="020B0604020202020204" pitchFamily="34" charset="0"/>
                <a:cs typeface="Arial" panose="020B0604020202020204" pitchFamily="34" charset="0"/>
              </a:rPr>
              <a:t> Thematische Führungen (</a:t>
            </a:r>
            <a:r>
              <a:rPr lang="de-DE" altLang="de-DE" sz="1600" b="1" dirty="0" err="1">
                <a:latin typeface="Arial" panose="020B0604020202020204" pitchFamily="34" charset="0"/>
                <a:cs typeface="Arial" panose="020B0604020202020204" pitchFamily="34" charset="0"/>
              </a:rPr>
              <a:t>Illuminati</a:t>
            </a:r>
            <a:r>
              <a:rPr lang="de-DE" altLang="de-DE" sz="1600" b="1" dirty="0">
                <a:latin typeface="Arial" panose="020B0604020202020204" pitchFamily="34" charset="0"/>
                <a:cs typeface="Arial" panose="020B0604020202020204" pitchFamily="34" charset="0"/>
              </a:rPr>
              <a:t>, Goethe in Rom u.v.m.)</a:t>
            </a:r>
          </a:p>
        </p:txBody>
      </p:sp>
      <p:sp>
        <p:nvSpPr>
          <p:cNvPr id="12291" name="AutoShape 7" descr="data:image/jpeg;base64,/9j/4AAQSkZJRgABAQAAAQABAAD/2wCEAAkGBhIPEBQQDhEUEhUQEhIVDxcUGRQVFRYWFxAXFBUVFRIXHCYeGBojGhITHzIgJCcpLCwsFh8zNTwqNiYrLykBCQoKDgwOGg8PGjYkHSU0MjI0LCw1MikqMzUtMiwsKiwsNCwqLDEqLCw0LDUpLywsNCwsNSkpLCkpLCwpLCwpLP/AABEIAOEA4QMBIgACEQEDEQH/xAAcAAEAAwADAQEAAAAAAAAAAAAABQYHAQMEAgj/xABAEAACAgECAwUGAwQJAwUAAAABAgADBBESBQYhBxMiMUEUMlFhcYEjcpFCYoKhFSQzUnODkqLBQ1PhY3SjsbP/xAAaAQEAAgMBAAAAAAAAAAAAAAAAAwQBAgUG/8QALxEAAgIBAgMGBwACAwAAAAAAAAECAxEEIRIxQRNRYYGh8AUiMnGRscEU4UJS8f/aAAwDAQACEQMRAD8A3GIiAIiIAiIgCIiAIiIAiIgCIiAIiIAiIgCIiAIiIAiIgCIiAIiIAiIgCIiAIiIAiIgCIiAIiIAiIgCIiAIiIAiIgCIiAIiIAiIgCIiAIiIAiIgCIiAIiIAiIgCIiAIiIAiIgCIiAIiIAiIgCIiAIiIAiIgCIiAIiIAiIgCIiAIiIAiIgCIiAIiIAieHi/G6MOvvcq1al9Cx6k/BVHVj8gCZmvGu28s3d8Nxi5PRWtB6n92lOp+5H0mrklzJq6J2fSjWNY1mLdxzHn+Jnsx0PxZMYD+FdLP1nW3ZZmv1v4jTr87LrD+pAkUrlHn67E60sf8AlNeW5tusazER2U5a9aeJU6/nuT+Y1nb/AETzFheKm571X+5YuQNPyW+L9BEb1Ll6bmXpY9Jrz2NpiZDwvtpvofuuKYpBHRigauwfM02ef6iaTwHmjGz034lqvp7y+Tr+ZD1H18pLGafIgsosr3ktu/oSsRE2IBERAEREAREQBERAEREAREQBETjWAcxGs41gHMREASj8/dplXDQaadLckj3T7lYI6NYR6+oUdfjoPN2mc/DhtXdUEHJuU7PIitPI2MPj5gA+oJ8h1q/JHJApA4hxJTZdYd+PVZ101OvfXa+bE9QD5eZ6+7XuujXFtvCXUu0UJrjny6Lv/wBEfwzkjL4owzeMXvXW/VAf7V189K69NKk+329ZeeGYmPhLswaEp6aM/vWt+aw6n7TtuuZ2LOdSZ8Ty2p+J2WPFey9ff2Omq+L6/wAdD6stLdWJP1Os+Yicptt5ZIljkJyjleqkj6dJxEJtboyfWaK8lO7zaUyE9N48Q+auOqn5iUjjHZvbjt7XwS6wmvxd1rpenx2MP7Qfunqf3pdZyjlTqp0I8iJ0tP8AEra3ifzL18mRdnj6NvDp+CM5B7VRlMMXiGlV+u1H02pY3ltI/Ys19PIny0PSaPMt5z5JTiSNfjqEy0GrAaBcgAevoLPgfXyPxXv7LOf2yP6hmk9/WCKmbo1gXzR9eveLofmQDr1B19Vp9RG2KcXlM519Cw5wWMc13eK8DS4iJaKAiJxrAOYjWIAiIgCIiAIiIBmXP/atZg5L4eLVWWRF3WOSdrMu7QVjz0BU9T6+UyvhZszc2tbrWJvuU3sSddu7dax+iBj9pr3a5VXj4ll6+GzIAx9FCANvYM7udu4sK6mUeLTRvKZFy49Qa7vblpL411dTMtjANaBUx0rVjqKnuI6eenlK088WGztabCocoR3/ADk1PmrmS08urfdotmft2BfDtrtsNqL0+FACk/GZ5yPdclz30t+Igqqxt3iXv8m9MdCVPnoj3Pp+5JftR5txsxcWjAfdVjq2vhdQDoqIujAeSqf9U9PZfw4GzGL6Be8yc20t5BMer2Wgk+g73JyG/wAv5TbPFMj4XTpXlbs3ATw8b4umHj2ZNx8NSFj8SfIKPmSQB8zM9452401WFMOg3hTp3jN3an8g2kkfM6SO5g7WMLNxq68jCe3cxN1XetWEKabD3iDxg7m+GhXqPKbuyPeVIaS1tNx2PByRwxuKZl3Fc8bkqcEKfde3p3dY1/YRdvT8vn1l+uuLsWY6kyE5X47RdjVVY1AxU1uNNW82MwV1FlpYjXTfZt1OvXWV23tSQWFFxyQHKhu8ABG7QN7vQes81r+2vs7OC2j656nWrjxNyx4Y7i9RKjh9oVd2Q1aVkU1V22WWsTqErQksKwpJ1O0AeZLCfXMHaFViuaqkNzr0frtVT/dLaElh8AOk5n+FflLh5kvXHUsuflimqy1vKtGc/wAKk/8AExnl9O/zKhcx2d4bcg6n+zrBuuP+hHlg412gjKw7KTUa7HKDodyld2rddAQfDpp85EcsYRdb9OhtFOHWfnlWhbCPpj15M7Xw7TulSdi/8RixuFcn1NBu5lsx+GpmZKq1ti1sUHgXdadwQdOm1W/2zOuYebL84jeQiL1RE101+JP7R+f/AJmw5OItiFCNOhCnRCU6FQyhwQGGvQ6GYtzFmG/LtcEv49lZPUlUArTy9SFH6yD4f2VkpS4fmz6M2qWNvU+hwe4VJcLE1etrVrFhF3dq7obAnqNa38jropOmksfIfNt3fpi3ubEtO2ssSWV9PCAx6kHTTQ/ESXaxMGjMa3ptCYWOrdC/s2OKSVB8wbnyG1+B1lI5VQrkpdoSuLpe+nrsI7tB+89hrrA9S4nQlCGocq2tltnx6/g0jY5VucvL+G2I5BBB0I8jKb2l8CKlOL4f4bo6e1bem2wEd3ePqdAfnp844r2h1YulKKb7EAWwg6IGAAYb9CW6g+QnzwTtLoyGbGz6e7qyVNVjBtygMNAW1AK6a+91085zvh9d9U918r9p++hrOLxxpcvVdUaZyZzKvEcOvIGgY+G5R+zYvvD6HoR8mEnJkfZnTfwzid/DbwStlZsVgNVOw+G0H0VlJBPxAHmJKcx9tWPj2GrEqOSVOjPu2Va/utoS/wBQAPgTPTKe2Wcienk7HGtZXM0iY3258XJvx8ZWI7utrX0Pq7bV1+grb/VLByp2wV5lhqyKfZ9ELmzeGqABA8RIUrqWUDz6kTLu0LintPE8mwdQthrT6VDu/wCZUn7zWyScdixo6JRuxNckXnsda1GrrU+G+vIyMjUakotiY2OoY+7q65TfPbNcmFcG7SKeGnTFoa/WjGpZrHFagUo2vdqEJ0ay259WPXd5DSapyXzpVxWlrKlKPWQttbaEqSNQQw95TodD08jNoSWMIg1NVnE7JLZlhiIkhTEREAREQDG+3bimt2Pig+4j2v8AVzsT+SP/AKpUuAcn+1om3v3stFzpXQlDaVV2JV3jNddWBrYzKANfcM+O0XivtPE8mwdVR+6T6VDZ0+pVj95pHJSDCozcptNMHHqxl/NRQci8a/PIyrF/gldJSk2zsTnKiiEYc2ZBxrCXHyLaUc2LTY6BiAC206E6AkeYPqZZeO5bYmO+Oh0LijDbTz2Y1QvyRr+9k5jg/wCERIHl2gXZlXfnVA5tyCf+3WDdcT/AjyZ54wLa6cC24Hdk41l9h8vxr8hsm0fUd+g+wmi2i2ixZ81tdcvuOSuWDlMgVEd73sWvvQXqqrqVDfkPWCO8IN1KKhIBZzr7sjOc+HV4ufkUU+5VZounkNUViBrr0BJHr5S2cg874nD8Vnu3NfWj11VhT4w1pt17z3VBJUHXr4B5ylV5q35YuzG8NuQr5JA18LWhrNFHyLdIljhSRmrtO1nKXLp/ovGD/VKMmzyOHh0Yqf4zIcm7799lqv8AlyicH4cL7Nrv3ddaPZe+muyqtdztp6nQaAepYD1lv5vvNXD0RmBszcizJu26gHvHN/kwBA/FpHUDoBIvlDh/eIVI19qyceg6+tVRObkf/hQv8cpVSTlZa+WX+I7fwxFuujPV/tky2InD8K3KXHFL3pXXjhrHssXW1bQ1uoCiwd2G0UAArp1lU5f4cLWd2TvRX3apWSVFt1r7Ka2YdQuu92I67am8idZeu1GtjiIR5Lepf7o4BP3P85VuSeNUYxb2liulldqEKW1KUZFW3p5H+sgj08JkWm1ErKna1l77fpEnA1W1F7vr1OrnbhAxralHdhmpDW90prr3b2GqoSdo0AHz26+pk7yLg9cVf/c5j/ywsfX9Mxh9ZU+Y+Mtm5L3aEA6LUvqFHRR9T5/UzTuVcHY95HlS1WGn0xaglhH1vfIMxfZOvSSlP6msfk1tX0Q97Elx3P8AZ8a671Stiv5tNF/3ETFeG8Ptvs7vHUu4VmABAOiDcTqSPh+vl1mkdp+dsxVqB63WDX8qDcf92yVLlPA7xHBGvtN2Nij8hsOVkf8AxYm3/MkPwuChU5v2kSSnwVuSIrApGRkLXlXPXuO1ncF2B9FO5hpqempIA169NZaeN8KOBibivdFrFFNYbe/ebW1vvtAAexV3hVUBKy2o3N4pEdoFCrxC3aNN4Rm/MyAt+vn95I815Fl+IrNqe5fFZz8PaOHU2En62Fz/AJkuccpwjKOyeM+ZiaTnHPLu6EZytwk2kuER3NiU44sG6sOyPY9tiftrXVU52noWZNdRqC524cuPllE0P4VRfRUQFiujHYgCrrproAB1kjyRzBj4yN7QxU1vY9eilt/eVohA08mHdeunvn4SFybbOJZjMNFNrE6sfDVWq9WdvRERdSfkZtmcruFfSl+WzMU1OU5cv4XbmLnBl4NjVLoL76q6bH/b7haa3YbvPxb0H0JkByPyu2WybFQvc9i1mxQ9dNdSobr2qPSxtbqURD4SWYn3Z9c38KPseLmIrCq57lqDDQrUldNONuHoz1Y28/NjLB2V834WJWy5dndWJuVCVYqyO4c6MoOh3dCD6AS8mnPcovi/x261u35lq45yPjYeK+SDo9CpZc+ypO+Wm5MgVGupURdz01jcF106HWYrwXhrZeQlWp1cs1jAbmCqpexgv7TaK2g9ToPWa/2q8012cJX2d9RmWVBfMN3fW3cVPUA7F8/Rpk3COXXyq7GRlBRlSpCGJtc1W2lFIGgIShz16eQ6aiYs3kkjbR5jVKcnhvbLJfmM49OKKV7rvrGVhVUK39mQddLssDddkN0DDdtGpAA0WWbscx7argACPaF76wfDHrR0rZv8S24bfiKGPl51ns84bRlXNQ/d12kB6LbE75FVejqKCwQv4lIZwwGh1B6Td+Acu1YSMK9zva26+2w7rbW00DO/yHQAAADoAJvBZfEQaqzs49it+rbJSIiTHMEREAThh0nMQDHMnsqarI3JjZOSqWK2434iLZ1DNqhXcATqPjLni8nvZwk4eUzJbeXuyjVsJNtmQch1DHw6bm26/AS4RNVFLkSyunJpt8jFsPsyyE3JXiXIchO4ey3IxXWuqyxBewWsBi3dd4o/NNR5j5Wx+IUdxkL0BBrZejIQNAUPp06aeRkxEyopLBiVs5S429zG07IrqrvwK1s2t4LMmxO5Xr0Y49al7SPPaSqkjrqOk6M/s9xMlnt4fa2Rtaz2imtqqSjK2j6d7qyIW3adG06aazazMW4SPYuZ7am6LkWXJ9r075P920SKcUlsi5TbbZxPieUj54nyWbk729LHte212rx7KkRe8ct0suXxBUWmvy/YE9fLPAHptTWlqq8eu7u+8sqtd7b7E7xyagAAK6K1H1MtjptJB9CQft0nE8fP4hdKEq5Y3z9y+q1tvsuh05mGl1bVWqGRxowPqP8Ag/OUfL7Oa67Aaq7r11Hha6qpR16hrNhfT8q6/MS/RINPq7NPnh9SVptYTwUnJ5Mrpylvoxb7gti2hRdjV1Bg+8VbWXcUGgGvmRLJy7w9sfFqrtOtgXdcdddbXY2WnX18btJKJvqNdZfBQljHgaKGHlvJW+buWVy9lhF1hr8KpU9NY0Y6s5a0H4KNJ5uW+Xmptr1oequgZDqbLKrXe64VV66VAABa6iB+cy2xMx11kaexWMeolDiabfl0MY52cniGRr6OoH0Fagfylw5b4th2V2V22Ke+ppNiOrgKmNw6qu3exG3p7PYwIPlp69BJ8y8kU5rd7uau3QAlQrBtPLcjFevz3CV7A5Gtos1qR7G2uoa7uaqFD1tWxda7bLLfC7eEBNdfOdeq2m6hQlLhxjPR7G1slhPfK5HfxHs3qDbqBe6nqFWygafLfYNQPs09nCuRum29UqpJBemtmte7QgqMnJZV3ICNe7RVUkAnXSWrh+Kaqa6ixc11ohY9C21Au4j4nTX7z0TmS+JXcPAn59TVw4vqfl0IvnXmCnExsanLoF+PlNcL18nVUK7XrOo0ZSdfT6iRPEOxevpZiPdajgMqs1VbAEagF2Q6dP3SZ4e09Tk8QwsBOpVKkYfB77Ru/wBoQ/eaTzLjZJer2fvO7DJvFTbTtBbevQjxEd3tJO0bW101GvqtNDFcYy6Jfo59tkqopweOLL9diocT7L7LcYNarNb3zMKcaysIqGuqite+uQbtlWPWNdo1OunnPrlbkq7FcM2O9VeNXmWqbLabXsvtqrpTpUAAFrW372GaXhhxWgtILhF7wjyLbRuI+Wus7pZ4VnJT7Wbjwt7H5Y5fy1rsJsc1h6L6w4BbY1mOyK5UdSAzA9Os/R/AOasbOUHHcksnebWBVtnfPUGI/NU4+0p/MnY7j3WG3FVkLkl6xaKk1J18OtNm316eQ9JJ8kcjWYNgttZFCUvTVVWXsAD2ra723uFLtuUaBURV1PQ6kzSuMo7Mtau6q7Eo5yXWIiSlAREQBERAEREAREQBMh7aeFvRkY3EqehBVGI9LK27yon6+IfwCa9IrmjgKZ+JbjP07xfA391x1RvswH21ms1lYJ9PZ2dik+RAjNTJqqy6vcyaw/0bydT8wQRPmUrs34w2PbbwfN8BNjdxu8kvHRk1+D6aj4n8wl2dCpII0IOhnjfiWnddvGuUv31R2a/l+Tu/XQ4kFx/nCnDYVFXttYAiusanr5an01+HUydmeUZiY/G7nyyEDAipm8huVNh19BtDLrK2lqjY5NrOFnHeTpZLfwDjZy0ZjTZSUbbts8z4QdR0HTrI7A57puy/ZVRgdzqrkrtYrr5Dz67TpO/j/MtVeHddRajlRsUowYCxxovUeo13faZo1q1UY7012rdTYz2OyaIdWBTR9eum1R/EZb0+ljapSccdF4bGVHJpvMnNS4JrVqnsN27aE011UqNND5k7xOmjnDdRde+NdWMcKSHG0vuOnh1+H/Mr/POV378OsoYKbSWqJ67Sz07SR8if5ST4xiZVfDsv229biUXu9qhdo3jdroo116fpMLT1qEOJbt97zzwYwsI7+Fc8e02VouJeFsbQOQCg8+pYdNOktEoXJPe7Mf8Ar9Yr8X9X0Tf7zeHXXdrr4pfZW1dcK58MF+/6HsxO7EVdxewhUqBe0nyCqNST+k6ZVu07mDuKRw2k63ZG05W3qVQnVKun7THTp8PzCSaDT9tam/pW7/i8yGxt/Kub9tnk7PKm4pxq7iLg7Ki1g19CwNdKfUICf4JtMrPZ7yt/R2Elbj8Wz8TIP75A8OvwUAL9ifWWae1gsI42psU5/LyWy8hERNyuIiIAiIgCIiAIiIAiIgCIiAIiIBnHaryC2Uvt2Gp7+oDvFX3rEXyK6f8AUX09SOnmBPJyVzmvEkFGQwXLQaKToBkKB5j/ANQDzHr5j126lM05/wCyz2hjmcN0rv13PWDtFjA670b9izX7E9eh6mrqNPG2LUllP3+S/RemlCbxjk+7wfgS7KQdCNCPPWR3FOA4+Vp7RUrlfdPUMB8AykHT5SvcB7Syp9l40jq9fh74KRYunpfXpqfzAa/L1l2qoFiC3Hdb628nqIYfcDyPynlb9BdQ+Kvdd65+Z0lZjaWz9PJkAOTsPu+57gbN+8jdZ1YKVBJ3anoSJJZeCl1ZptXcjAAr1A0BBHl5eQnoiUHbNvdskyRR5YxtKl7rpjkmjxP4CXDnTxdeoB66z35mGl1bVWruRxow1I1GuvmOvpO6Jh2TbTb5AhcTk7DpsW2ugK6HVTusOh+OhbSTQE7lxDtLuRWijVnsIRQPiSZUOYO06mj8HhY7+4+HvmXVFJ6fhV+bt8/L83lL9Ojv1LUp7Lvf8I3Zl4ju/fMmeaOaK+E1anR8qxfwKj1CD/u2/AfAev6kRXZdyVZfb/S3ENWZ2L44fzZj/wBdh8P7o+/oscldl1l9vt3GdzMx3rU51Zj6Nf8ALy8H66e7NZA06Cep02mjTFRitve7Offeopxi8t83/EcxES4c4REQBERAEREAREQBERAEREAREQBERAEREAguZeTMTiK6ZNfiA0SxfDYv0f1HyOombZnZXxHh7m3hWSXHwVu5sPyZSdj/AHP2mzRNXBMsV6idawuXc+RiT9onFMTw8Swls082tqapj9LF8B+wnfX2w4x9/AYH12XAj+aibKRPFfwLGsOtmPS5/erQ/wD2JXnpYT+pJ/dInjqodYY+zaMoftgxR7uDYfzXAD+QM847T8/JO3huAik+RRLMhx/FoAPuJrtXL+Kh1TGoU/KusfzAnvVQOgGgmIaWEd0kvskHqq/+ufu2zF6uzzi/FGD8TvNSa66WMHI/JRWdin6kTQuVez3D4do1Sd5bp1ts0Z/nt6aIPoPrrLPEsKCRBZqZzXDyXctkIiJuVxERAEREAREQBERAEREAREQBERAEREAREQBERAEREAREQBERAEREAREQBERAEREAREQBERAEREAREQBERAEREAREQBERAEREAREQBERAEREAREQBERAEREAREQBERAEREAREQBERAEREAREQBERAEREAREQBERAEREAREQBERAEREAREQBERAEREAREQBERAEREAREQBERAEREAREQBERAEREAREQBERAEREAREQBERAEREA/9k=">
            <a:extLst>
              <a:ext uri="{FF2B5EF4-FFF2-40B4-BE49-F238E27FC236}">
                <a16:creationId xmlns:a16="http://schemas.microsoft.com/office/drawing/2014/main" id="{BD2095B9-591A-4D25-A2CD-FB4077517ACE}"/>
              </a:ext>
            </a:extLst>
          </p:cNvPr>
          <p:cNvSpPr>
            <a:spLocks noChangeAspect="1" noChangeArrowheads="1"/>
          </p:cNvSpPr>
          <p:nvPr/>
        </p:nvSpPr>
        <p:spPr bwMode="auto">
          <a:xfrm>
            <a:off x="3286125" y="2143125"/>
            <a:ext cx="25717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endParaRPr lang="de-DE" altLang="de-DE"/>
          </a:p>
        </p:txBody>
      </p:sp>
      <p:sp>
        <p:nvSpPr>
          <p:cNvPr id="12292" name="AutoShape 9" descr="data:image/jpeg;base64,/9j/4AAQSkZJRgABAQAAAQABAAD/2wCEAAkGBhIPEBQQDhEUEhUQEhIVDxcUGRQVFRYWFxAXFBUVFRIXHCYeGBojGhITHzIgJCcpLCwsFh8zNTwqNiYrLykBCQoKDgwOGg8PGjYkHSU0MjI0LCw1MikqMzUtMiwsKiwsNCwqLDEqLCw0LDUpLywsNCwsNSkpLCkpLCwpLCwpLP/AABEIAOEA4QMBIgACEQEDEQH/xAAcAAEAAwADAQEAAAAAAAAAAAAABQYHAQMEAgj/xABAEAACAgECAwUGAwQJAwUAAAABAgADBBESBQYhBxMiMUEUMlFhcYEjcpFCYoKhFSQzUnODkqLBQ1PhY3SjsbP/xAAaAQEAAgMBAAAAAAAAAAAAAAAAAwQBAgUG/8QALxEAAgIBAgMGBwACAwAAAAAAAAECAxEEIRIxQRNRYYGh8AUiMnGRscEU4UJS8f/aAAwDAQACEQMRAD8A3GIiAIiIAiIgCIiAIiIAiIgCIiAIiIAiIgCIiAIiIAiIgCIiAIiIAiIgCIiAIiIAiIgCIiAIiIAiIgCIiAIiIAiIgCIiAIiIAiIgCIiAIiIAiIgCIiAIiIAiIgCIiAIiIAiIgCIiAIiIAiIgCIiAIiIAiIgCIiAIiIAiIgCIiAIiIAiIgCIiAIiIAieHi/G6MOvvcq1al9Cx6k/BVHVj8gCZmvGu28s3d8Nxi5PRWtB6n92lOp+5H0mrklzJq6J2fSjWNY1mLdxzHn+Jnsx0PxZMYD+FdLP1nW3ZZmv1v4jTr87LrD+pAkUrlHn67E60sf8AlNeW5tusazER2U5a9aeJU6/nuT+Y1nb/AETzFheKm571X+5YuQNPyW+L9BEb1Ll6bmXpY9Jrz2NpiZDwvtpvofuuKYpBHRigauwfM02ef6iaTwHmjGz034lqvp7y+Tr+ZD1H18pLGafIgsosr3ktu/oSsRE2IBERAEREAREQBERAEREAREQBETjWAcxGs41gHMREASj8/dplXDQaadLckj3T7lYI6NYR6+oUdfjoPN2mc/DhtXdUEHJuU7PIitPI2MPj5gA+oJ8h1q/JHJApA4hxJTZdYd+PVZ101OvfXa+bE9QD5eZ6+7XuujXFtvCXUu0UJrjny6Lv/wBEfwzkjL4owzeMXvXW/VAf7V189K69NKk+329ZeeGYmPhLswaEp6aM/vWt+aw6n7TtuuZ2LOdSZ8Ty2p+J2WPFey9ff2Omq+L6/wAdD6stLdWJP1Os+Yicptt5ZIljkJyjleqkj6dJxEJtboyfWaK8lO7zaUyE9N48Q+auOqn5iUjjHZvbjt7XwS6wmvxd1rpenx2MP7Qfunqf3pdZyjlTqp0I8iJ0tP8AEra3ifzL18mRdnj6NvDp+CM5B7VRlMMXiGlV+u1H02pY3ltI/Ys19PIny0PSaPMt5z5JTiSNfjqEy0GrAaBcgAevoLPgfXyPxXv7LOf2yP6hmk9/WCKmbo1gXzR9eveLofmQDr1B19Vp9RG2KcXlM519Cw5wWMc13eK8DS4iJaKAiJxrAOYjWIAiIgCIiAIiIBmXP/atZg5L4eLVWWRF3WOSdrMu7QVjz0BU9T6+UyvhZszc2tbrWJvuU3sSddu7dax+iBj9pr3a5VXj4ll6+GzIAx9FCANvYM7udu4sK6mUeLTRvKZFy49Qa7vblpL411dTMtjANaBUx0rVjqKnuI6eenlK088WGztabCocoR3/ADk1PmrmS08urfdotmft2BfDtrtsNqL0+FACk/GZ5yPdclz30t+Igqqxt3iXv8m9MdCVPnoj3Pp+5JftR5txsxcWjAfdVjq2vhdQDoqIujAeSqf9U9PZfw4GzGL6Be8yc20t5BMer2Wgk+g73JyG/wAv5TbPFMj4XTpXlbs3ATw8b4umHj2ZNx8NSFj8SfIKPmSQB8zM9452401WFMOg3hTp3jN3an8g2kkfM6SO5g7WMLNxq68jCe3cxN1XetWEKabD3iDxg7m+GhXqPKbuyPeVIaS1tNx2PByRwxuKZl3Fc8bkqcEKfde3p3dY1/YRdvT8vn1l+uuLsWY6kyE5X47RdjVVY1AxU1uNNW82MwV1FlpYjXTfZt1OvXWV23tSQWFFxyQHKhu8ABG7QN7vQes81r+2vs7OC2j656nWrjxNyx4Y7i9RKjh9oVd2Q1aVkU1V22WWsTqErQksKwpJ1O0AeZLCfXMHaFViuaqkNzr0frtVT/dLaElh8AOk5n+FflLh5kvXHUsuflimqy1vKtGc/wAKk/8AExnl9O/zKhcx2d4bcg6n+zrBuuP+hHlg412gjKw7KTUa7HKDodyld2rddAQfDpp85EcsYRdb9OhtFOHWfnlWhbCPpj15M7Xw7TulSdi/8RixuFcn1NBu5lsx+GpmZKq1ti1sUHgXdadwQdOm1W/2zOuYebL84jeQiL1RE101+JP7R+f/AJmw5OItiFCNOhCnRCU6FQyhwQGGvQ6GYtzFmG/LtcEv49lZPUlUArTy9SFH6yD4f2VkpS4fmz6M2qWNvU+hwe4VJcLE1etrVrFhF3dq7obAnqNa38jropOmksfIfNt3fpi3ubEtO2ssSWV9PCAx6kHTTQ/ESXaxMGjMa3ptCYWOrdC/s2OKSVB8wbnyG1+B1lI5VQrkpdoSuLpe+nrsI7tB+89hrrA9S4nQlCGocq2tltnx6/g0jY5VucvL+G2I5BBB0I8jKb2l8CKlOL4f4bo6e1bem2wEd3ePqdAfnp844r2h1YulKKb7EAWwg6IGAAYb9CW6g+QnzwTtLoyGbGz6e7qyVNVjBtygMNAW1AK6a+91085zvh9d9U918r9p++hrOLxxpcvVdUaZyZzKvEcOvIGgY+G5R+zYvvD6HoR8mEnJkfZnTfwzid/DbwStlZsVgNVOw+G0H0VlJBPxAHmJKcx9tWPj2GrEqOSVOjPu2Va/utoS/wBQAPgTPTKe2Wcienk7HGtZXM0iY3258XJvx8ZWI7utrX0Pq7bV1+grb/VLByp2wV5lhqyKfZ9ELmzeGqABA8RIUrqWUDz6kTLu0LintPE8mwdQthrT6VDu/wCZUn7zWyScdixo6JRuxNckXnsda1GrrU+G+vIyMjUakotiY2OoY+7q65TfPbNcmFcG7SKeGnTFoa/WjGpZrHFagUo2vdqEJ0ay259WPXd5DSapyXzpVxWlrKlKPWQttbaEqSNQQw95TodD08jNoSWMIg1NVnE7JLZlhiIkhTEREAREQDG+3bimt2Pig+4j2v8AVzsT+SP/AKpUuAcn+1om3v3stFzpXQlDaVV2JV3jNddWBrYzKANfcM+O0XivtPE8mwdVR+6T6VDZ0+pVj95pHJSDCozcptNMHHqxl/NRQci8a/PIyrF/gldJSk2zsTnKiiEYc2ZBxrCXHyLaUc2LTY6BiAC206E6AkeYPqZZeO5bYmO+Oh0LijDbTz2Y1QvyRr+9k5jg/wCERIHl2gXZlXfnVA5tyCf+3WDdcT/AjyZ54wLa6cC24Hdk41l9h8vxr8hsm0fUd+g+wmi2i2ixZ81tdcvuOSuWDlMgVEd73sWvvQXqqrqVDfkPWCO8IN1KKhIBZzr7sjOc+HV4ufkUU+5VZounkNUViBrr0BJHr5S2cg874nD8Vnu3NfWj11VhT4w1pt17z3VBJUHXr4B5ylV5q35YuzG8NuQr5JA18LWhrNFHyLdIljhSRmrtO1nKXLp/ovGD/VKMmzyOHh0Yqf4zIcm7799lqv8AlyicH4cL7Nrv3ddaPZe+muyqtdztp6nQaAepYD1lv5vvNXD0RmBszcizJu26gHvHN/kwBA/FpHUDoBIvlDh/eIVI19qyceg6+tVRObkf/hQv8cpVSTlZa+WX+I7fwxFuujPV/tky2InD8K3KXHFL3pXXjhrHssXW1bQ1uoCiwd2G0UAArp1lU5f4cLWd2TvRX3apWSVFt1r7Ka2YdQuu92I67am8idZeu1GtjiIR5Lepf7o4BP3P85VuSeNUYxb2liulldqEKW1KUZFW3p5H+sgj08JkWm1ErKna1l77fpEnA1W1F7vr1OrnbhAxralHdhmpDW90prr3b2GqoSdo0AHz26+pk7yLg9cVf/c5j/ywsfX9Mxh9ZU+Y+Mtm5L3aEA6LUvqFHRR9T5/UzTuVcHY95HlS1WGn0xaglhH1vfIMxfZOvSSlP6msfk1tX0Q97Elx3P8AZ8a671Stiv5tNF/3ETFeG8Ptvs7vHUu4VmABAOiDcTqSPh+vl1mkdp+dsxVqB63WDX8qDcf92yVLlPA7xHBGvtN2Nij8hsOVkf8AxYm3/MkPwuChU5v2kSSnwVuSIrApGRkLXlXPXuO1ncF2B9FO5hpqempIA169NZaeN8KOBibivdFrFFNYbe/ebW1vvtAAexV3hVUBKy2o3N4pEdoFCrxC3aNN4Rm/MyAt+vn95I815Fl+IrNqe5fFZz8PaOHU2En62Fz/AJkuccpwjKOyeM+ZiaTnHPLu6EZytwk2kuER3NiU44sG6sOyPY9tiftrXVU52noWZNdRqC524cuPllE0P4VRfRUQFiujHYgCrrproAB1kjyRzBj4yN7QxU1vY9eilt/eVohA08mHdeunvn4SFybbOJZjMNFNrE6sfDVWq9WdvRERdSfkZtmcruFfSl+WzMU1OU5cv4XbmLnBl4NjVLoL76q6bH/b7haa3YbvPxb0H0JkByPyu2WybFQvc9i1mxQ9dNdSobr2qPSxtbqURD4SWYn3Z9c38KPseLmIrCq57lqDDQrUldNONuHoz1Y28/NjLB2V834WJWy5dndWJuVCVYqyO4c6MoOh3dCD6AS8mnPcovi/x261u35lq45yPjYeK+SDo9CpZc+ypO+Wm5MgVGupURdz01jcF106HWYrwXhrZeQlWp1cs1jAbmCqpexgv7TaK2g9ToPWa/2q8012cJX2d9RmWVBfMN3fW3cVPUA7F8/Rpk3COXXyq7GRlBRlSpCGJtc1W2lFIGgIShz16eQ6aiYs3kkjbR5jVKcnhvbLJfmM49OKKV7rvrGVhVUK39mQddLssDddkN0DDdtGpAA0WWbscx7argACPaF76wfDHrR0rZv8S24bfiKGPl51ns84bRlXNQ/d12kB6LbE75FVejqKCwQv4lIZwwGh1B6Td+Acu1YSMK9zva26+2w7rbW00DO/yHQAAADoAJvBZfEQaqzs49it+rbJSIiTHMEREAThh0nMQDHMnsqarI3JjZOSqWK2434iLZ1DNqhXcATqPjLni8nvZwk4eUzJbeXuyjVsJNtmQch1DHw6bm26/AS4RNVFLkSyunJpt8jFsPsyyE3JXiXIchO4ey3IxXWuqyxBewWsBi3dd4o/NNR5j5Wx+IUdxkL0BBrZejIQNAUPp06aeRkxEyopLBiVs5S429zG07IrqrvwK1s2t4LMmxO5Xr0Y49al7SPPaSqkjrqOk6M/s9xMlnt4fa2Rtaz2imtqqSjK2j6d7qyIW3adG06aazazMW4SPYuZ7am6LkWXJ9r075P920SKcUlsi5TbbZxPieUj54nyWbk729LHte212rx7KkRe8ct0suXxBUWmvy/YE9fLPAHptTWlqq8eu7u+8sqtd7b7E7xyagAAK6K1H1MtjptJB9CQft0nE8fP4hdKEq5Y3z9y+q1tvsuh05mGl1bVWqGRxowPqP8Ag/OUfL7Oa67Aaq7r11Hha6qpR16hrNhfT8q6/MS/RINPq7NPnh9SVptYTwUnJ5Mrpylvoxb7gti2hRdjV1Bg+8VbWXcUGgGvmRLJy7w9sfFqrtOtgXdcdddbXY2WnX18btJKJvqNdZfBQljHgaKGHlvJW+buWVy9lhF1hr8KpU9NY0Y6s5a0H4KNJ5uW+Xmptr1oequgZDqbLKrXe64VV66VAABa6iB+cy2xMx11kaexWMeolDiabfl0MY52cniGRr6OoH0Fagfylw5b4th2V2V22Ke+ppNiOrgKmNw6qu3exG3p7PYwIPlp69BJ8y8kU5rd7uau3QAlQrBtPLcjFevz3CV7A5Gtos1qR7G2uoa7uaqFD1tWxda7bLLfC7eEBNdfOdeq2m6hQlLhxjPR7G1slhPfK5HfxHs3qDbqBe6nqFWygafLfYNQPs09nCuRum29UqpJBemtmte7QgqMnJZV3ICNe7RVUkAnXSWrh+Kaqa6ixc11ohY9C21Au4j4nTX7z0TmS+JXcPAn59TVw4vqfl0IvnXmCnExsanLoF+PlNcL18nVUK7XrOo0ZSdfT6iRPEOxevpZiPdajgMqs1VbAEagF2Q6dP3SZ4e09Tk8QwsBOpVKkYfB77Ru/wBoQ/eaTzLjZJer2fvO7DJvFTbTtBbevQjxEd3tJO0bW101GvqtNDFcYy6Jfo59tkqopweOLL9diocT7L7LcYNarNb3zMKcaysIqGuqite+uQbtlWPWNdo1OunnPrlbkq7FcM2O9VeNXmWqbLabXsvtqrpTpUAAFrW372GaXhhxWgtILhF7wjyLbRuI+Wus7pZ4VnJT7Wbjwt7H5Y5fy1rsJsc1h6L6w4BbY1mOyK5UdSAzA9Os/R/AOasbOUHHcksnebWBVtnfPUGI/NU4+0p/MnY7j3WG3FVkLkl6xaKk1J18OtNm316eQ9JJ8kcjWYNgttZFCUvTVVWXsAD2ra723uFLtuUaBURV1PQ6kzSuMo7Mtau6q7Eo5yXWIiSlAREQBERAEREAREQBMh7aeFvRkY3EqehBVGI9LK27yon6+IfwCa9IrmjgKZ+JbjP07xfA391x1RvswH21ms1lYJ9PZ2dik+RAjNTJqqy6vcyaw/0bydT8wQRPmUrs34w2PbbwfN8BNjdxu8kvHRk1+D6aj4n8wl2dCpII0IOhnjfiWnddvGuUv31R2a/l+Tu/XQ4kFx/nCnDYVFXttYAiusanr5an01+HUydmeUZiY/G7nyyEDAipm8huVNh19BtDLrK2lqjY5NrOFnHeTpZLfwDjZy0ZjTZSUbbts8z4QdR0HTrI7A57puy/ZVRgdzqrkrtYrr5Dz67TpO/j/MtVeHddRajlRsUowYCxxovUeo13faZo1q1UY7012rdTYz2OyaIdWBTR9eum1R/EZb0+ljapSccdF4bGVHJpvMnNS4JrVqnsN27aE011UqNND5k7xOmjnDdRde+NdWMcKSHG0vuOnh1+H/Mr/POV378OsoYKbSWqJ67Sz07SR8if5ST4xiZVfDsv229biUXu9qhdo3jdroo116fpMLT1qEOJbt97zzwYwsI7+Fc8e02VouJeFsbQOQCg8+pYdNOktEoXJPe7Mf8Ar9Yr8X9X0Tf7zeHXXdrr4pfZW1dcK58MF+/6HsxO7EVdxewhUqBe0nyCqNST+k6ZVu07mDuKRw2k63ZG05W3qVQnVKun7THTp8PzCSaDT9tam/pW7/i8yGxt/Kub9tnk7PKm4pxq7iLg7Ki1g19CwNdKfUICf4JtMrPZ7yt/R2Elbj8Wz8TIP75A8OvwUAL9ifWWae1gsI42psU5/LyWy8hERNyuIiIAiIgCIiAIiIAiIgCIiAIiIBnHaryC2Uvt2Gp7+oDvFX3rEXyK6f8AUX09SOnmBPJyVzmvEkFGQwXLQaKToBkKB5j/ANQDzHr5j126lM05/wCyz2hjmcN0rv13PWDtFjA670b9izX7E9eh6mrqNPG2LUllP3+S/RemlCbxjk+7wfgS7KQdCNCPPWR3FOA4+Vp7RUrlfdPUMB8AykHT5SvcB7Syp9l40jq9fh74KRYunpfXpqfzAa/L1l2qoFiC3Hdb628nqIYfcDyPynlb9BdQ+Kvdd65+Z0lZjaWz9PJkAOTsPu+57gbN+8jdZ1YKVBJ3anoSJJZeCl1ZptXcjAAr1A0BBHl5eQnoiUHbNvdskyRR5YxtKl7rpjkmjxP4CXDnTxdeoB66z35mGl1bVWruRxow1I1GuvmOvpO6Jh2TbTb5AhcTk7DpsW2ugK6HVTusOh+OhbSTQE7lxDtLuRWijVnsIRQPiSZUOYO06mj8HhY7+4+HvmXVFJ6fhV+bt8/L83lL9Ojv1LUp7Lvf8I3Zl4ju/fMmeaOaK+E1anR8qxfwKj1CD/u2/AfAev6kRXZdyVZfb/S3ENWZ2L44fzZj/wBdh8P7o+/oscldl1l9vt3GdzMx3rU51Zj6Nf8ALy8H66e7NZA06Cep02mjTFRitve7Offeopxi8t83/EcxES4c4REQBERAEREAREQBERAEREAREQBERAEREAguZeTMTiK6ZNfiA0SxfDYv0f1HyOombZnZXxHh7m3hWSXHwVu5sPyZSdj/AHP2mzRNXBMsV6idawuXc+RiT9onFMTw8Swls082tqapj9LF8B+wnfX2w4x9/AYH12XAj+aibKRPFfwLGsOtmPS5/erQ/wD2JXnpYT+pJ/dInjqodYY+zaMoftgxR7uDYfzXAD+QM847T8/JO3huAik+RRLMhx/FoAPuJrtXL+Kh1TGoU/KusfzAnvVQOgGgmIaWEd0kvskHqq/+ufu2zF6uzzi/FGD8TvNSa66WMHI/JRWdin6kTQuVez3D4do1Sd5bp1ts0Z/nt6aIPoPrrLPEsKCRBZqZzXDyXctkIiJuVxERAEREAREQBERAEREAREQBERAEREAREQBERAEREAREQBERAEREAREQBERAEREAREQBERAEREAREQBERAEREAREQBERAEREAREQBERAEREAREQBERAEREAREQBERAEREAREQBERAEREAREQBERAEREAREQBERAEREAREQBERAEREAREQBERAEREAREQBERAEREAREQBERAEREAREQBERAEREAREQBERAEREAREQBERAEREA/9k=">
            <a:extLst>
              <a:ext uri="{FF2B5EF4-FFF2-40B4-BE49-F238E27FC236}">
                <a16:creationId xmlns:a16="http://schemas.microsoft.com/office/drawing/2014/main" id="{E7B575EA-8E36-486E-9CEF-B376E65801C0}"/>
              </a:ext>
            </a:extLst>
          </p:cNvPr>
          <p:cNvSpPr>
            <a:spLocks noChangeAspect="1" noChangeArrowheads="1"/>
          </p:cNvSpPr>
          <p:nvPr/>
        </p:nvSpPr>
        <p:spPr bwMode="auto">
          <a:xfrm>
            <a:off x="3286125" y="2143125"/>
            <a:ext cx="25717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endParaRPr lang="de-DE" altLang="de-DE"/>
          </a:p>
        </p:txBody>
      </p:sp>
      <p:pic>
        <p:nvPicPr>
          <p:cNvPr id="94219" name="Picture 11" descr="https://encrypted-tbn2.gstatic.com/images?q=tbn:ANd9GcQi9PwbNTFA0oFfkI26bbIgYfgA2atbUsNS7V4GK6ghW9EFOV1E8g">
            <a:extLst>
              <a:ext uri="{FF2B5EF4-FFF2-40B4-BE49-F238E27FC236}">
                <a16:creationId xmlns:a16="http://schemas.microsoft.com/office/drawing/2014/main" id="{6B8FD31C-E5EB-408F-94D6-1D5987A9514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798795">
            <a:off x="4414389" y="5114055"/>
            <a:ext cx="2380266" cy="14157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1511" name="Picture 12">
            <a:extLst>
              <a:ext uri="{FF2B5EF4-FFF2-40B4-BE49-F238E27FC236}">
                <a16:creationId xmlns:a16="http://schemas.microsoft.com/office/drawing/2014/main" id="{86A473C1-485D-4038-B04C-5E388F3E61F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713947">
            <a:off x="7316249" y="2066352"/>
            <a:ext cx="1622163" cy="21632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295" name="Textfeld 8">
            <a:extLst>
              <a:ext uri="{FF2B5EF4-FFF2-40B4-BE49-F238E27FC236}">
                <a16:creationId xmlns:a16="http://schemas.microsoft.com/office/drawing/2014/main" id="{CBDC67FD-21E3-4397-B8D9-78FB573FEE19}"/>
              </a:ext>
            </a:extLst>
          </p:cNvPr>
          <p:cNvSpPr txBox="1">
            <a:spLocks noChangeArrowheads="1"/>
          </p:cNvSpPr>
          <p:nvPr/>
        </p:nvSpPr>
        <p:spPr bwMode="auto">
          <a:xfrm>
            <a:off x="261938" y="6497638"/>
            <a:ext cx="6048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r>
              <a:rPr lang="de-DE" altLang="de-DE" sz="1600" b="1"/>
              <a:t>So schön kann Schule sein!</a:t>
            </a:r>
          </a:p>
        </p:txBody>
      </p:sp>
      <p:sp>
        <p:nvSpPr>
          <p:cNvPr id="12296" name="Text Box 18">
            <a:extLst>
              <a:ext uri="{FF2B5EF4-FFF2-40B4-BE49-F238E27FC236}">
                <a16:creationId xmlns:a16="http://schemas.microsoft.com/office/drawing/2014/main" id="{9835BAF4-14EB-41D3-8860-1F57C52A0A58}"/>
              </a:ext>
            </a:extLst>
          </p:cNvPr>
          <p:cNvSpPr txBox="1">
            <a:spLocks noChangeArrowheads="1"/>
          </p:cNvSpPr>
          <p:nvPr/>
        </p:nvSpPr>
        <p:spPr bwMode="auto">
          <a:xfrm>
            <a:off x="3886200" y="457200"/>
            <a:ext cx="502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sz="2000" b="1">
                <a:latin typeface="Arial" panose="020B0604020202020204" pitchFamily="34" charset="0"/>
              </a:rPr>
              <a:t>Mit der ganzen Schule nach Rom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a:extLst>
              <a:ext uri="{FF2B5EF4-FFF2-40B4-BE49-F238E27FC236}">
                <a16:creationId xmlns:a16="http://schemas.microsoft.com/office/drawing/2014/main" id="{668F8974-5DAB-4EDF-8A06-41B95EA654E7}"/>
              </a:ext>
            </a:extLst>
          </p:cNvPr>
          <p:cNvSpPr txBox="1">
            <a:spLocks noChangeArrowheads="1"/>
          </p:cNvSpPr>
          <p:nvPr/>
        </p:nvSpPr>
        <p:spPr bwMode="auto">
          <a:xfrm>
            <a:off x="539750" y="1406525"/>
            <a:ext cx="7032625" cy="337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de-DE" altLang="de-DE" b="1" dirty="0">
                <a:latin typeface="Arial" panose="020B0604020202020204" pitchFamily="34" charset="0"/>
                <a:cs typeface="Arial" panose="020B0604020202020204" pitchFamily="34" charset="0"/>
              </a:rPr>
              <a:t>Reisepreis:</a:t>
            </a:r>
          </a:p>
          <a:p>
            <a:pPr eaLnBrk="1" hangingPunct="1">
              <a:spcBef>
                <a:spcPct val="50000"/>
              </a:spcBef>
              <a:defRPr/>
            </a:pPr>
            <a:endParaRPr lang="de-DE" altLang="de-DE" sz="1100" b="1" dirty="0">
              <a:latin typeface="Arial" panose="020B0604020202020204" pitchFamily="34" charset="0"/>
              <a:cs typeface="Arial" panose="020B0604020202020204" pitchFamily="34" charset="0"/>
            </a:endParaRPr>
          </a:p>
          <a:p>
            <a:pPr eaLnBrk="1" hangingPunct="1">
              <a:spcBef>
                <a:spcPct val="50000"/>
              </a:spcBef>
              <a:defRPr/>
            </a:pPr>
            <a:endParaRPr lang="de-DE" altLang="de-DE" sz="1100" b="1" dirty="0">
              <a:latin typeface="Arial" panose="020B0604020202020204" pitchFamily="34" charset="0"/>
              <a:cs typeface="Arial" panose="020B0604020202020204" pitchFamily="34" charset="0"/>
            </a:endParaRPr>
          </a:p>
          <a:p>
            <a:pPr marL="285750" indent="-285750" eaLnBrk="1" hangingPunct="1">
              <a:spcBef>
                <a:spcPct val="50000"/>
              </a:spcBef>
              <a:buClr>
                <a:srgbClr val="FF9900"/>
              </a:buClr>
              <a:buSzPct val="110000"/>
              <a:buFontTx/>
              <a:buBlip>
                <a:blip r:embed="rId2"/>
              </a:buBlip>
              <a:defRPr/>
            </a:pPr>
            <a:r>
              <a:rPr lang="de-DE" altLang="de-DE" sz="2000" b="1" dirty="0">
                <a:latin typeface="Arial" panose="020B0604020202020204" pitchFamily="34" charset="0"/>
                <a:cs typeface="Arial" panose="020B0604020202020204" pitchFamily="34" charset="0"/>
              </a:rPr>
              <a:t>€ 398,00 pro Person für das komplette Paket</a:t>
            </a:r>
          </a:p>
          <a:p>
            <a:pPr eaLnBrk="1" hangingPunct="1">
              <a:spcBef>
                <a:spcPct val="50000"/>
              </a:spcBef>
              <a:buFontTx/>
              <a:buChar char="•"/>
              <a:defRPr/>
            </a:pPr>
            <a:endParaRPr lang="de-DE" altLang="de-DE" sz="1200" b="1" dirty="0"/>
          </a:p>
          <a:p>
            <a:pPr eaLnBrk="1" hangingPunct="1">
              <a:spcBef>
                <a:spcPct val="50000"/>
              </a:spcBef>
              <a:buFontTx/>
              <a:buChar char="•"/>
              <a:defRPr/>
            </a:pPr>
            <a:endParaRPr lang="de-DE" altLang="de-DE" sz="1200" b="1" dirty="0"/>
          </a:p>
          <a:p>
            <a:pPr eaLnBrk="1" hangingPunct="1">
              <a:spcBef>
                <a:spcPct val="50000"/>
              </a:spcBef>
              <a:buFontTx/>
              <a:buChar char="•"/>
              <a:defRPr/>
            </a:pPr>
            <a:endParaRPr lang="de-DE" altLang="de-DE" sz="1200" dirty="0"/>
          </a:p>
          <a:p>
            <a:pPr eaLnBrk="1" hangingPunct="1">
              <a:spcBef>
                <a:spcPct val="50000"/>
              </a:spcBef>
              <a:defRPr/>
            </a:pPr>
            <a:endParaRPr lang="de-DE" altLang="de-DE" dirty="0"/>
          </a:p>
          <a:p>
            <a:pPr eaLnBrk="1" hangingPunct="1">
              <a:spcBef>
                <a:spcPct val="50000"/>
              </a:spcBef>
              <a:defRPr/>
            </a:pPr>
            <a:endParaRPr lang="de-DE" altLang="de-DE" dirty="0"/>
          </a:p>
        </p:txBody>
      </p:sp>
      <p:pic>
        <p:nvPicPr>
          <p:cNvPr id="20486" name="Grafik 1">
            <a:extLst>
              <a:ext uri="{FF2B5EF4-FFF2-40B4-BE49-F238E27FC236}">
                <a16:creationId xmlns:a16="http://schemas.microsoft.com/office/drawing/2014/main" id="{AE3E9DC9-C913-48BA-B2D7-CA89422283A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 y="3091214"/>
            <a:ext cx="4641850" cy="248819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 name="Grafik 1">
            <a:extLst>
              <a:ext uri="{FF2B5EF4-FFF2-40B4-BE49-F238E27FC236}">
                <a16:creationId xmlns:a16="http://schemas.microsoft.com/office/drawing/2014/main" id="{DF1FCA6D-8227-4C0F-938A-1577549EC9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3663" y="3091214"/>
            <a:ext cx="3456384" cy="2589123"/>
          </a:xfrm>
          <a:prstGeom prst="ellipse">
            <a:avLst/>
          </a:prstGeom>
          <a:ln>
            <a:noFill/>
          </a:ln>
          <a:effectLst>
            <a:softEdge rad="112500"/>
          </a:effectLst>
        </p:spPr>
      </p:pic>
      <p:sp>
        <p:nvSpPr>
          <p:cNvPr id="13317" name="Line 3">
            <a:extLst>
              <a:ext uri="{FF2B5EF4-FFF2-40B4-BE49-F238E27FC236}">
                <a16:creationId xmlns:a16="http://schemas.microsoft.com/office/drawing/2014/main" id="{7E55EAFE-0CC2-4FB6-9819-8FA3E6F37B3D}"/>
              </a:ext>
            </a:extLst>
          </p:cNvPr>
          <p:cNvSpPr>
            <a:spLocks noChangeShapeType="1"/>
          </p:cNvSpPr>
          <p:nvPr/>
        </p:nvSpPr>
        <p:spPr bwMode="auto">
          <a:xfrm>
            <a:off x="684213" y="2060575"/>
            <a:ext cx="510540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18" name="Textfeld 8">
            <a:extLst>
              <a:ext uri="{FF2B5EF4-FFF2-40B4-BE49-F238E27FC236}">
                <a16:creationId xmlns:a16="http://schemas.microsoft.com/office/drawing/2014/main" id="{00C86B3D-71F3-46D8-A87A-E0B08F64AF92}"/>
              </a:ext>
            </a:extLst>
          </p:cNvPr>
          <p:cNvSpPr txBox="1">
            <a:spLocks noChangeArrowheads="1"/>
          </p:cNvSpPr>
          <p:nvPr/>
        </p:nvSpPr>
        <p:spPr bwMode="auto">
          <a:xfrm>
            <a:off x="2339975" y="6291263"/>
            <a:ext cx="5616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r>
              <a:rPr lang="de-DE" altLang="de-DE" b="1"/>
              <a:t>So schön kann Schule sein!</a:t>
            </a:r>
          </a:p>
        </p:txBody>
      </p:sp>
      <p:sp>
        <p:nvSpPr>
          <p:cNvPr id="13319" name="Text Box 18">
            <a:extLst>
              <a:ext uri="{FF2B5EF4-FFF2-40B4-BE49-F238E27FC236}">
                <a16:creationId xmlns:a16="http://schemas.microsoft.com/office/drawing/2014/main" id="{F0D9E071-786B-4ACD-A9C3-19CA83994260}"/>
              </a:ext>
            </a:extLst>
          </p:cNvPr>
          <p:cNvSpPr txBox="1">
            <a:spLocks noChangeArrowheads="1"/>
          </p:cNvSpPr>
          <p:nvPr/>
        </p:nvSpPr>
        <p:spPr bwMode="auto">
          <a:xfrm>
            <a:off x="3886200" y="457200"/>
            <a:ext cx="502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sz="2000" b="1">
                <a:latin typeface="Arial" panose="020B0604020202020204" pitchFamily="34" charset="0"/>
              </a:rPr>
              <a:t>Mit der ganzen Schule nach Rom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35573D40-D550-4988-845C-8CA24002AAF9}"/>
              </a:ext>
            </a:extLst>
          </p:cNvPr>
          <p:cNvSpPr txBox="1">
            <a:spLocks noChangeArrowheads="1"/>
          </p:cNvSpPr>
          <p:nvPr/>
        </p:nvSpPr>
        <p:spPr bwMode="auto">
          <a:xfrm>
            <a:off x="179388" y="1555750"/>
            <a:ext cx="6354762"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defRPr/>
            </a:pPr>
            <a:r>
              <a:rPr lang="de-DE" altLang="de-DE" b="1" dirty="0">
                <a:latin typeface="Arial" panose="020B0604020202020204" pitchFamily="34" charset="0"/>
                <a:cs typeface="Arial" panose="020B0604020202020204" pitchFamily="34" charset="0"/>
              </a:rPr>
              <a:t>Die Leistungen:</a:t>
            </a:r>
            <a:r>
              <a:rPr lang="de-DE" altLang="de-DE" dirty="0">
                <a:latin typeface="Arial" panose="020B0604020202020204" pitchFamily="34" charset="0"/>
                <a:cs typeface="Arial" panose="020B0604020202020204" pitchFamily="34" charset="0"/>
              </a:rPr>
              <a:t> </a:t>
            </a:r>
          </a:p>
          <a:p>
            <a:pPr eaLnBrk="1" hangingPunct="1">
              <a:spcBef>
                <a:spcPct val="50000"/>
              </a:spcBef>
              <a:defRPr/>
            </a:pPr>
            <a:r>
              <a:rPr lang="de-DE" altLang="de-DE" sz="2000" b="1" i="1" dirty="0">
                <a:latin typeface="Arial" panose="020B0604020202020204" pitchFamily="34" charset="0"/>
                <a:cs typeface="Arial" panose="020B0604020202020204" pitchFamily="34" charset="0"/>
              </a:rPr>
              <a:t>1.) Busfahrt + Verpflegung im Bus</a:t>
            </a:r>
          </a:p>
          <a:p>
            <a:pPr marL="342900" indent="-342900" eaLnBrk="1" hangingPunct="1">
              <a:spcBef>
                <a:spcPct val="50000"/>
              </a:spcBef>
              <a:buClr>
                <a:srgbClr val="FF9900"/>
              </a:buClr>
              <a:buSzPct val="110000"/>
              <a:buFontTx/>
              <a:buBlip>
                <a:blip r:embed="rId2"/>
              </a:buBlip>
              <a:defRPr/>
            </a:pPr>
            <a:r>
              <a:rPr lang="de-DE" altLang="de-DE" sz="2000" dirty="0">
                <a:latin typeface="Arial" panose="020B0604020202020204" pitchFamily="34" charset="0"/>
                <a:cs typeface="Arial" panose="020B0604020202020204" pitchFamily="34" charset="0"/>
              </a:rPr>
              <a:t>Busfahrt im 4-Sterne Reisebus ab / bis</a:t>
            </a:r>
          </a:p>
          <a:p>
            <a:pPr eaLnBrk="1" hangingPunct="1">
              <a:spcBef>
                <a:spcPct val="50000"/>
              </a:spcBef>
              <a:buClr>
                <a:srgbClr val="FF9900"/>
              </a:buClr>
              <a:buSzPct val="110000"/>
              <a:defRPr/>
            </a:pPr>
            <a:r>
              <a:rPr lang="de-DE" altLang="de-DE" sz="2000" dirty="0">
                <a:latin typeface="Arial" panose="020B0604020202020204" pitchFamily="34" charset="0"/>
                <a:cs typeface="Arial" panose="020B0604020202020204" pitchFamily="34" charset="0"/>
              </a:rPr>
              <a:t>     Bamberg</a:t>
            </a:r>
          </a:p>
          <a:p>
            <a:pPr eaLnBrk="1" hangingPunct="1">
              <a:spcBef>
                <a:spcPct val="50000"/>
              </a:spcBef>
              <a:buClr>
                <a:srgbClr val="FF9900"/>
              </a:buClr>
              <a:buSzPct val="110000"/>
              <a:buFontTx/>
              <a:buBlip>
                <a:blip r:embed="rId2"/>
              </a:buBlip>
              <a:defRPr/>
            </a:pPr>
            <a:r>
              <a:rPr lang="de-DE" altLang="de-DE" sz="2000" dirty="0">
                <a:latin typeface="Arial" panose="020B0604020202020204" pitchFamily="34" charset="0"/>
                <a:cs typeface="Arial" panose="020B0604020202020204" pitchFamily="34" charset="0"/>
              </a:rPr>
              <a:t>  Bus vor Ort für Transferfahrten</a:t>
            </a:r>
          </a:p>
          <a:p>
            <a:pPr eaLnBrk="1" hangingPunct="1">
              <a:spcBef>
                <a:spcPct val="50000"/>
              </a:spcBef>
              <a:buClr>
                <a:srgbClr val="FF9900"/>
              </a:buClr>
              <a:buSzPct val="110000"/>
              <a:buFontTx/>
              <a:buBlip>
                <a:blip r:embed="rId2"/>
              </a:buBlip>
              <a:defRPr/>
            </a:pPr>
            <a:r>
              <a:rPr lang="de-DE" altLang="de-DE" sz="2000" dirty="0">
                <a:latin typeface="Arial" panose="020B0604020202020204" pitchFamily="34" charset="0"/>
                <a:cs typeface="Arial" panose="020B0604020202020204" pitchFamily="34" charset="0"/>
              </a:rPr>
              <a:t>  Alle Getränke im Bus bei An- und Abreise </a:t>
            </a:r>
          </a:p>
          <a:p>
            <a:pPr eaLnBrk="1" hangingPunct="1">
              <a:spcBef>
                <a:spcPct val="50000"/>
              </a:spcBef>
              <a:buClr>
                <a:srgbClr val="FF9900"/>
              </a:buClr>
              <a:buSzPct val="110000"/>
              <a:buFontTx/>
              <a:buBlip>
                <a:blip r:embed="rId2"/>
              </a:buBlip>
              <a:defRPr/>
            </a:pPr>
            <a:r>
              <a:rPr lang="de-DE" altLang="de-DE" sz="2000" dirty="0">
                <a:latin typeface="Arial" panose="020B0604020202020204" pitchFamily="34" charset="0"/>
                <a:cs typeface="Arial" panose="020B0604020202020204" pitchFamily="34" charset="0"/>
              </a:rPr>
              <a:t>  Picknickfrühstück bei Ankunft</a:t>
            </a:r>
          </a:p>
          <a:p>
            <a:pPr eaLnBrk="1" hangingPunct="1">
              <a:spcBef>
                <a:spcPct val="50000"/>
              </a:spcBef>
              <a:buClr>
                <a:srgbClr val="FF9900"/>
              </a:buClr>
              <a:buSzPct val="110000"/>
              <a:buFontTx/>
              <a:buBlip>
                <a:blip r:embed="rId2"/>
              </a:buBlip>
              <a:defRPr/>
            </a:pPr>
            <a:r>
              <a:rPr lang="de-DE" altLang="de-DE" sz="2000" dirty="0">
                <a:latin typeface="Arial" panose="020B0604020202020204" pitchFamily="34" charset="0"/>
                <a:cs typeface="Arial" panose="020B0604020202020204" pitchFamily="34" charset="0"/>
              </a:rPr>
              <a:t>  Einfahrtsgenehmigungen ins Zentrum </a:t>
            </a:r>
          </a:p>
          <a:p>
            <a:pPr eaLnBrk="1" hangingPunct="1">
              <a:spcBef>
                <a:spcPct val="50000"/>
              </a:spcBef>
              <a:buClr>
                <a:srgbClr val="FF9900"/>
              </a:buClr>
              <a:buSzPct val="110000"/>
              <a:defRPr/>
            </a:pPr>
            <a:r>
              <a:rPr lang="de-DE" altLang="de-DE" sz="2000" dirty="0">
                <a:latin typeface="Arial" panose="020B0604020202020204" pitchFamily="34" charset="0"/>
                <a:cs typeface="Arial" panose="020B0604020202020204" pitchFamily="34" charset="0"/>
              </a:rPr>
              <a:t>      von Rom</a:t>
            </a:r>
          </a:p>
          <a:p>
            <a:pPr eaLnBrk="1" hangingPunct="1">
              <a:spcBef>
                <a:spcPct val="50000"/>
              </a:spcBef>
              <a:defRPr/>
            </a:pPr>
            <a:endParaRPr lang="de-DE" altLang="de-DE" sz="1200" b="1" dirty="0">
              <a:latin typeface="Arial" panose="020B0604020202020204" pitchFamily="34" charset="0"/>
              <a:cs typeface="Arial" panose="020B0604020202020204" pitchFamily="34" charset="0"/>
            </a:endParaRPr>
          </a:p>
        </p:txBody>
      </p:sp>
      <p:sp>
        <p:nvSpPr>
          <p:cNvPr id="14339" name="Line 3">
            <a:extLst>
              <a:ext uri="{FF2B5EF4-FFF2-40B4-BE49-F238E27FC236}">
                <a16:creationId xmlns:a16="http://schemas.microsoft.com/office/drawing/2014/main" id="{91268387-042E-4392-A636-E62E8A2237D4}"/>
              </a:ext>
            </a:extLst>
          </p:cNvPr>
          <p:cNvSpPr>
            <a:spLocks noChangeShapeType="1"/>
          </p:cNvSpPr>
          <p:nvPr/>
        </p:nvSpPr>
        <p:spPr bwMode="auto">
          <a:xfrm>
            <a:off x="233363" y="2060575"/>
            <a:ext cx="510540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14341" name="Picture 6">
            <a:extLst>
              <a:ext uri="{FF2B5EF4-FFF2-40B4-BE49-F238E27FC236}">
                <a16:creationId xmlns:a16="http://schemas.microsoft.com/office/drawing/2014/main" id="{C0617E5A-0305-4019-81BA-F9987685F8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208326">
            <a:off x="5406848" y="3851053"/>
            <a:ext cx="3448408" cy="22989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Grafik 1">
            <a:extLst>
              <a:ext uri="{FF2B5EF4-FFF2-40B4-BE49-F238E27FC236}">
                <a16:creationId xmlns:a16="http://schemas.microsoft.com/office/drawing/2014/main" id="{7DCD7526-227C-4BF8-9583-6DB22901B9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81816">
            <a:off x="5691229" y="327912"/>
            <a:ext cx="2187943" cy="321253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 name="Grafik 2">
            <a:extLst>
              <a:ext uri="{FF2B5EF4-FFF2-40B4-BE49-F238E27FC236}">
                <a16:creationId xmlns:a16="http://schemas.microsoft.com/office/drawing/2014/main" id="{4DFD066E-D938-4F5E-9033-EC47996FFF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3846" y="5146293"/>
            <a:ext cx="2706717" cy="1723269"/>
          </a:xfrm>
          <a:prstGeom prst="ellipse">
            <a:avLst/>
          </a:prstGeom>
          <a:ln>
            <a:noFill/>
          </a:ln>
          <a:effectLst>
            <a:softEdge rad="112500"/>
          </a:effectLst>
        </p:spPr>
      </p:pic>
      <p:sp>
        <p:nvSpPr>
          <p:cNvPr id="14343" name="Textfeld 8">
            <a:extLst>
              <a:ext uri="{FF2B5EF4-FFF2-40B4-BE49-F238E27FC236}">
                <a16:creationId xmlns:a16="http://schemas.microsoft.com/office/drawing/2014/main" id="{BE3B22C1-0AF5-4374-A9B6-2A42D6CD2A9E}"/>
              </a:ext>
            </a:extLst>
          </p:cNvPr>
          <p:cNvSpPr txBox="1">
            <a:spLocks noChangeArrowheads="1"/>
          </p:cNvSpPr>
          <p:nvPr/>
        </p:nvSpPr>
        <p:spPr bwMode="auto">
          <a:xfrm>
            <a:off x="4500563" y="6394450"/>
            <a:ext cx="5697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r>
              <a:rPr lang="de-DE" altLang="de-DE" sz="1800" b="1"/>
              <a:t>So schön kann Schule sein!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a:extLst>
              <a:ext uri="{FF2B5EF4-FFF2-40B4-BE49-F238E27FC236}">
                <a16:creationId xmlns:a16="http://schemas.microsoft.com/office/drawing/2014/main" id="{6E9C9CBF-AB13-4845-82F0-A72598573B60}"/>
              </a:ext>
            </a:extLst>
          </p:cNvPr>
          <p:cNvSpPr txBox="1">
            <a:spLocks noChangeArrowheads="1"/>
          </p:cNvSpPr>
          <p:nvPr/>
        </p:nvSpPr>
        <p:spPr bwMode="auto">
          <a:xfrm>
            <a:off x="323850" y="1522413"/>
            <a:ext cx="5486400" cy="423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de-DE"/>
            </a:defPPr>
            <a:lvl1pPr>
              <a:spcBef>
                <a:spcPct val="50000"/>
              </a:spcBef>
              <a:defRPr b="1">
                <a:latin typeface="Arial" panose="020B0604020202020204" pitchFamily="34" charset="0"/>
                <a:cs typeface="Arial" panose="020B0604020202020204" pitchFamily="34" charset="0"/>
              </a:defRPr>
            </a:lvl1pPr>
          </a:lstStyle>
          <a:p>
            <a:pPr eaLnBrk="1" hangingPunct="1">
              <a:defRPr/>
            </a:pPr>
            <a:r>
              <a:rPr lang="de-DE" altLang="de-DE" dirty="0"/>
              <a:t>Die Leistungen: </a:t>
            </a:r>
          </a:p>
          <a:p>
            <a:pPr eaLnBrk="1" hangingPunct="1">
              <a:defRPr/>
            </a:pPr>
            <a:r>
              <a:rPr lang="de-DE" altLang="de-DE" sz="2000" i="1" dirty="0"/>
              <a:t>2.) Unterkunft &amp; Verpflegung</a:t>
            </a:r>
            <a:endParaRPr lang="de-DE" altLang="de-DE" sz="1000" i="1" dirty="0"/>
          </a:p>
          <a:p>
            <a:pPr eaLnBrk="1" hangingPunct="1">
              <a:defRPr/>
            </a:pPr>
            <a:endParaRPr lang="de-DE" altLang="de-DE" sz="1000" dirty="0"/>
          </a:p>
          <a:p>
            <a:pPr marL="285750" indent="-285750" eaLnBrk="1" hangingPunct="1">
              <a:buClr>
                <a:srgbClr val="FF9900"/>
              </a:buClr>
              <a:buSzPct val="110000"/>
              <a:buFontTx/>
              <a:buBlip>
                <a:blip r:embed="rId2"/>
              </a:buBlip>
              <a:defRPr/>
            </a:pPr>
            <a:r>
              <a:rPr lang="de-DE" altLang="de-DE" sz="2000" b="0" dirty="0"/>
              <a:t>3 x Übernachtung in der Ferienanlage Camping </a:t>
            </a:r>
            <a:r>
              <a:rPr lang="de-DE" altLang="de-DE" sz="2000" b="0" dirty="0" err="1"/>
              <a:t>Village</a:t>
            </a:r>
            <a:r>
              <a:rPr lang="de-DE" altLang="de-DE" sz="2000" b="0" dirty="0"/>
              <a:t> Roma </a:t>
            </a:r>
          </a:p>
          <a:p>
            <a:pPr marL="285750" indent="-285750" eaLnBrk="1" hangingPunct="1">
              <a:buClr>
                <a:srgbClr val="FF9900"/>
              </a:buClr>
              <a:buSzPct val="110000"/>
              <a:buFontTx/>
              <a:buBlip>
                <a:blip r:embed="rId2"/>
              </a:buBlip>
              <a:defRPr/>
            </a:pPr>
            <a:r>
              <a:rPr lang="de-DE" altLang="de-DE" sz="2000" b="0" dirty="0"/>
              <a:t>3 x Vollpension (Frühstücksbuffet, Lunchpaket und Abendessen =Tellergericht mit Beilagen, Getränke bzw. Wasser inklusive)</a:t>
            </a:r>
          </a:p>
          <a:p>
            <a:pPr marL="285750" indent="-285750" eaLnBrk="1" hangingPunct="1">
              <a:buClr>
                <a:srgbClr val="FF9900"/>
              </a:buClr>
              <a:buSzPct val="110000"/>
              <a:buFontTx/>
              <a:buBlip>
                <a:blip r:embed="rId2"/>
              </a:buBlip>
              <a:defRPr/>
            </a:pPr>
            <a:r>
              <a:rPr lang="de-DE" altLang="de-DE" sz="2000" b="0" dirty="0"/>
              <a:t>1 x Mittagessen extra am  Anreisetag</a:t>
            </a:r>
          </a:p>
          <a:p>
            <a:pPr marL="285750" indent="-285750" eaLnBrk="1" hangingPunct="1">
              <a:buClr>
                <a:srgbClr val="FF9900"/>
              </a:buClr>
              <a:buSzPct val="110000"/>
              <a:buFontTx/>
              <a:buBlip>
                <a:blip r:embed="rId2"/>
              </a:buBlip>
              <a:defRPr/>
            </a:pPr>
            <a:r>
              <a:rPr lang="de-DE" altLang="de-DE" sz="2000" b="0" dirty="0"/>
              <a:t>1 x Abendessen extra am Abreisetag</a:t>
            </a:r>
          </a:p>
        </p:txBody>
      </p:sp>
      <p:sp>
        <p:nvSpPr>
          <p:cNvPr id="15363" name="Line 3">
            <a:extLst>
              <a:ext uri="{FF2B5EF4-FFF2-40B4-BE49-F238E27FC236}">
                <a16:creationId xmlns:a16="http://schemas.microsoft.com/office/drawing/2014/main" id="{8FD93949-B764-4B90-8661-EFFEF5344CFA}"/>
              </a:ext>
            </a:extLst>
          </p:cNvPr>
          <p:cNvSpPr>
            <a:spLocks noChangeShapeType="1"/>
          </p:cNvSpPr>
          <p:nvPr/>
        </p:nvSpPr>
        <p:spPr bwMode="auto">
          <a:xfrm>
            <a:off x="395288" y="1989138"/>
            <a:ext cx="495300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15364" name="Picture 5">
            <a:extLst>
              <a:ext uri="{FF2B5EF4-FFF2-40B4-BE49-F238E27FC236}">
                <a16:creationId xmlns:a16="http://schemas.microsoft.com/office/drawing/2014/main" id="{702B9155-A6CC-46CF-A6D3-2CCFF53D9C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9992" y="854075"/>
            <a:ext cx="3592073" cy="269457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6">
            <a:extLst>
              <a:ext uri="{FF2B5EF4-FFF2-40B4-BE49-F238E27FC236}">
                <a16:creationId xmlns:a16="http://schemas.microsoft.com/office/drawing/2014/main" id="{E27E7A8A-504F-4CE6-A61D-72E8BB5A86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424042" y="3306126"/>
            <a:ext cx="2088232" cy="28222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5366" name="Textfeld 8">
            <a:extLst>
              <a:ext uri="{FF2B5EF4-FFF2-40B4-BE49-F238E27FC236}">
                <a16:creationId xmlns:a16="http://schemas.microsoft.com/office/drawing/2014/main" id="{B500B3C1-A916-4FC9-9C7D-F0E4BC9DF858}"/>
              </a:ext>
            </a:extLst>
          </p:cNvPr>
          <p:cNvSpPr txBox="1">
            <a:spLocks noChangeArrowheads="1"/>
          </p:cNvSpPr>
          <p:nvPr/>
        </p:nvSpPr>
        <p:spPr bwMode="auto">
          <a:xfrm>
            <a:off x="2339975" y="6291263"/>
            <a:ext cx="5616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r>
              <a:rPr lang="de-DE" altLang="de-DE" b="1"/>
              <a:t>So schön kann Schule sein!</a:t>
            </a:r>
          </a:p>
        </p:txBody>
      </p:sp>
      <p:sp>
        <p:nvSpPr>
          <p:cNvPr id="15367" name="Text Box 18">
            <a:extLst>
              <a:ext uri="{FF2B5EF4-FFF2-40B4-BE49-F238E27FC236}">
                <a16:creationId xmlns:a16="http://schemas.microsoft.com/office/drawing/2014/main" id="{86FD5E00-C17E-4153-8D96-CFF4E68AF880}"/>
              </a:ext>
            </a:extLst>
          </p:cNvPr>
          <p:cNvSpPr txBox="1">
            <a:spLocks noChangeArrowheads="1"/>
          </p:cNvSpPr>
          <p:nvPr/>
        </p:nvSpPr>
        <p:spPr bwMode="auto">
          <a:xfrm>
            <a:off x="3886200" y="457200"/>
            <a:ext cx="502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sz="2000" b="1">
                <a:latin typeface="Arial" panose="020B0604020202020204" pitchFamily="34" charset="0"/>
              </a:rPr>
              <a:t>Mit der ganzen Schule nach Rom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0840CA3-F445-4864-8CEA-D6FEDF03ED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390919">
            <a:off x="6873876" y="1148175"/>
            <a:ext cx="1809042" cy="321822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6802" name="Text Box 2">
            <a:extLst>
              <a:ext uri="{FF2B5EF4-FFF2-40B4-BE49-F238E27FC236}">
                <a16:creationId xmlns:a16="http://schemas.microsoft.com/office/drawing/2014/main" id="{CD293D05-5EAE-45F8-9F4F-DDDB9596CB14}"/>
              </a:ext>
            </a:extLst>
          </p:cNvPr>
          <p:cNvSpPr txBox="1">
            <a:spLocks noChangeArrowheads="1"/>
          </p:cNvSpPr>
          <p:nvPr/>
        </p:nvSpPr>
        <p:spPr bwMode="auto">
          <a:xfrm>
            <a:off x="255588" y="1265238"/>
            <a:ext cx="7993062"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de-DE" altLang="de-DE" b="1" dirty="0">
                <a:latin typeface="Arial" panose="020B0604020202020204" pitchFamily="34" charset="0"/>
                <a:cs typeface="Arial" panose="020B0604020202020204" pitchFamily="34" charset="0"/>
              </a:rPr>
              <a:t>Die Leistungen:</a:t>
            </a:r>
            <a:r>
              <a:rPr lang="de-DE" altLang="de-DE" dirty="0">
                <a:latin typeface="Arial" panose="020B0604020202020204" pitchFamily="34" charset="0"/>
                <a:cs typeface="Arial" panose="020B0604020202020204" pitchFamily="34" charset="0"/>
              </a:rPr>
              <a:t> </a:t>
            </a:r>
          </a:p>
          <a:p>
            <a:pPr eaLnBrk="1" hangingPunct="1">
              <a:spcBef>
                <a:spcPct val="50000"/>
              </a:spcBef>
              <a:defRPr/>
            </a:pPr>
            <a:r>
              <a:rPr lang="de-DE" altLang="de-DE" sz="2000" b="1" i="1" dirty="0">
                <a:latin typeface="Arial" panose="020B0604020202020204" pitchFamily="34" charset="0"/>
                <a:cs typeface="Arial" panose="020B0604020202020204" pitchFamily="34" charset="0"/>
              </a:rPr>
              <a:t>3.) Besichtigungs- und Rahmenprogramm</a:t>
            </a:r>
          </a:p>
          <a:p>
            <a:pPr marL="285750" indent="-285750" eaLnBrk="1" hangingPunct="1">
              <a:spcBef>
                <a:spcPct val="50000"/>
              </a:spcBef>
              <a:buClr>
                <a:srgbClr val="FF9900"/>
              </a:buClr>
              <a:buSzPct val="110000"/>
              <a:buFontTx/>
              <a:buBlip>
                <a:blip r:embed="rId3"/>
              </a:buBlip>
              <a:defRPr/>
            </a:pPr>
            <a:r>
              <a:rPr lang="de-DE" altLang="de-DE" sz="2000" dirty="0">
                <a:latin typeface="Arial" panose="020B0604020202020204" pitchFamily="34" charset="0"/>
                <a:cs typeface="Arial" panose="020B0604020202020204" pitchFamily="34" charset="0"/>
              </a:rPr>
              <a:t> Eintritt und Führung Katakomben</a:t>
            </a:r>
          </a:p>
          <a:p>
            <a:pPr marL="285750" indent="-285750" eaLnBrk="1" hangingPunct="1">
              <a:spcBef>
                <a:spcPct val="50000"/>
              </a:spcBef>
              <a:buClr>
                <a:srgbClr val="FF9900"/>
              </a:buClr>
              <a:buSzPct val="110000"/>
              <a:buFontTx/>
              <a:buBlip>
                <a:blip r:embed="rId3"/>
              </a:buBlip>
              <a:defRPr/>
            </a:pPr>
            <a:r>
              <a:rPr lang="de-DE" altLang="de-DE" sz="2000" dirty="0">
                <a:latin typeface="Arial" panose="020B0604020202020204" pitchFamily="34" charset="0"/>
                <a:cs typeface="Arial" panose="020B0604020202020204" pitchFamily="34" charset="0"/>
              </a:rPr>
              <a:t> Reservierungsgebühren für Kolosseum und Forum</a:t>
            </a:r>
          </a:p>
          <a:p>
            <a:pPr eaLnBrk="1" hangingPunct="1">
              <a:spcBef>
                <a:spcPct val="50000"/>
              </a:spcBef>
              <a:buClr>
                <a:srgbClr val="FF9900"/>
              </a:buClr>
              <a:buSzPct val="110000"/>
              <a:defRPr/>
            </a:pPr>
            <a:r>
              <a:rPr lang="de-DE" altLang="de-DE" sz="2000" dirty="0">
                <a:latin typeface="Arial" panose="020B0604020202020204" pitchFamily="34" charset="0"/>
                <a:cs typeface="Arial" panose="020B0604020202020204" pitchFamily="34" charset="0"/>
              </a:rPr>
              <a:t>     und Besorgen der Karten</a:t>
            </a:r>
          </a:p>
          <a:p>
            <a:pPr eaLnBrk="1" hangingPunct="1">
              <a:spcBef>
                <a:spcPct val="50000"/>
              </a:spcBef>
              <a:buClr>
                <a:srgbClr val="FF9900"/>
              </a:buClr>
              <a:buSzPct val="110000"/>
              <a:defRPr/>
            </a:pPr>
            <a:r>
              <a:rPr lang="de-DE" altLang="de-DE" sz="2000" dirty="0">
                <a:latin typeface="Arial" panose="020B0604020202020204" pitchFamily="34" charset="0"/>
                <a:cs typeface="Arial" panose="020B0604020202020204" pitchFamily="34" charset="0"/>
              </a:rPr>
              <a:t>      ca. 3 h Führung mit Kopfhörern im Kolosseum </a:t>
            </a:r>
          </a:p>
          <a:p>
            <a:pPr eaLnBrk="1" hangingPunct="1">
              <a:spcBef>
                <a:spcPct val="50000"/>
              </a:spcBef>
              <a:buClr>
                <a:srgbClr val="FF9900"/>
              </a:buClr>
              <a:buSzPct val="110000"/>
              <a:defRPr/>
            </a:pPr>
            <a:r>
              <a:rPr lang="de-DE" altLang="de-DE" sz="2000" dirty="0">
                <a:latin typeface="Arial" panose="020B0604020202020204" pitchFamily="34" charset="0"/>
                <a:cs typeface="Arial" panose="020B0604020202020204" pitchFamily="34" charset="0"/>
              </a:rPr>
              <a:t>      und Forum sowie Rundfahrt im Bus</a:t>
            </a:r>
          </a:p>
          <a:p>
            <a:pPr marL="285750" indent="-285750" eaLnBrk="1" hangingPunct="1">
              <a:spcBef>
                <a:spcPct val="50000"/>
              </a:spcBef>
              <a:buClr>
                <a:srgbClr val="FF9900"/>
              </a:buClr>
              <a:buSzPct val="110000"/>
              <a:buFontTx/>
              <a:buBlip>
                <a:blip r:embed="rId3"/>
              </a:buBlip>
              <a:defRPr/>
            </a:pPr>
            <a:r>
              <a:rPr lang="de-DE" altLang="de-DE" sz="2000" dirty="0">
                <a:latin typeface="Arial" panose="020B0604020202020204" pitchFamily="34" charset="0"/>
                <a:cs typeface="Arial" panose="020B0604020202020204" pitchFamily="34" charset="0"/>
              </a:rPr>
              <a:t> Besorgen der Karten für </a:t>
            </a:r>
            <a:r>
              <a:rPr lang="de-DE" altLang="de-DE" sz="2000" dirty="0" err="1">
                <a:latin typeface="Arial" panose="020B0604020202020204" pitchFamily="34" charset="0"/>
                <a:cs typeface="Arial" panose="020B0604020202020204" pitchFamily="34" charset="0"/>
              </a:rPr>
              <a:t>Ostia</a:t>
            </a:r>
            <a:r>
              <a:rPr lang="de-DE" altLang="de-DE" sz="2000" dirty="0">
                <a:latin typeface="Arial" panose="020B0604020202020204" pitchFamily="34" charset="0"/>
                <a:cs typeface="Arial" panose="020B0604020202020204" pitchFamily="34" charset="0"/>
              </a:rPr>
              <a:t> </a:t>
            </a:r>
            <a:r>
              <a:rPr lang="de-DE" altLang="de-DE" sz="2000" dirty="0" err="1">
                <a:latin typeface="Arial" panose="020B0604020202020204" pitchFamily="34" charset="0"/>
                <a:cs typeface="Arial" panose="020B0604020202020204" pitchFamily="34" charset="0"/>
              </a:rPr>
              <a:t>Antica</a:t>
            </a:r>
            <a:endParaRPr lang="de-DE" altLang="de-DE" sz="2000" dirty="0">
              <a:latin typeface="Arial" panose="020B0604020202020204" pitchFamily="34" charset="0"/>
              <a:cs typeface="Arial" panose="020B0604020202020204" pitchFamily="34" charset="0"/>
            </a:endParaRPr>
          </a:p>
          <a:p>
            <a:pPr marL="285750" indent="-285750" eaLnBrk="1" hangingPunct="1">
              <a:spcBef>
                <a:spcPct val="50000"/>
              </a:spcBef>
              <a:buClr>
                <a:srgbClr val="FF9900"/>
              </a:buClr>
              <a:buSzPct val="110000"/>
              <a:buFontTx/>
              <a:buBlip>
                <a:blip r:embed="rId3"/>
              </a:buBlip>
              <a:defRPr/>
            </a:pPr>
            <a:r>
              <a:rPr lang="de-DE" altLang="de-DE" sz="2000" dirty="0">
                <a:latin typeface="Arial" panose="020B0604020202020204" pitchFamily="34" charset="0"/>
                <a:cs typeface="Arial" panose="020B0604020202020204" pitchFamily="34" charset="0"/>
              </a:rPr>
              <a:t> Besorgen der Karten für die Papstaudienz und </a:t>
            </a:r>
          </a:p>
          <a:p>
            <a:pPr eaLnBrk="1" hangingPunct="1">
              <a:spcBef>
                <a:spcPct val="50000"/>
              </a:spcBef>
              <a:buClr>
                <a:srgbClr val="FF9900"/>
              </a:buClr>
              <a:buSzPct val="110000"/>
              <a:defRPr/>
            </a:pPr>
            <a:r>
              <a:rPr lang="de-DE" altLang="de-DE" sz="2000" dirty="0">
                <a:latin typeface="Arial" panose="020B0604020202020204" pitchFamily="34" charset="0"/>
                <a:cs typeface="Arial" panose="020B0604020202020204" pitchFamily="34" charset="0"/>
              </a:rPr>
              <a:t>     Voranmeldung der Gruppe</a:t>
            </a:r>
          </a:p>
        </p:txBody>
      </p:sp>
      <p:sp>
        <p:nvSpPr>
          <p:cNvPr id="16388" name="Line 3">
            <a:extLst>
              <a:ext uri="{FF2B5EF4-FFF2-40B4-BE49-F238E27FC236}">
                <a16:creationId xmlns:a16="http://schemas.microsoft.com/office/drawing/2014/main" id="{90756338-1327-4E5B-923B-40A44BDC1E85}"/>
              </a:ext>
            </a:extLst>
          </p:cNvPr>
          <p:cNvSpPr>
            <a:spLocks noChangeShapeType="1"/>
          </p:cNvSpPr>
          <p:nvPr/>
        </p:nvSpPr>
        <p:spPr bwMode="auto">
          <a:xfrm>
            <a:off x="255588" y="1773238"/>
            <a:ext cx="4608512"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3" name="Grafik 2">
            <a:extLst>
              <a:ext uri="{FF2B5EF4-FFF2-40B4-BE49-F238E27FC236}">
                <a16:creationId xmlns:a16="http://schemas.microsoft.com/office/drawing/2014/main" id="{0ABF0C2F-9178-4EF3-8B39-F1B322B335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5150" y="4744374"/>
            <a:ext cx="3805941" cy="2274491"/>
          </a:xfrm>
          <a:prstGeom prst="ellipse">
            <a:avLst/>
          </a:prstGeom>
          <a:ln>
            <a:noFill/>
          </a:ln>
          <a:effectLst>
            <a:softEdge rad="112500"/>
          </a:effectLst>
        </p:spPr>
      </p:pic>
      <p:sp>
        <p:nvSpPr>
          <p:cNvPr id="16390" name="Textfeld 8">
            <a:extLst>
              <a:ext uri="{FF2B5EF4-FFF2-40B4-BE49-F238E27FC236}">
                <a16:creationId xmlns:a16="http://schemas.microsoft.com/office/drawing/2014/main" id="{482F2B4C-62FA-468F-A82A-E158F99FE252}"/>
              </a:ext>
            </a:extLst>
          </p:cNvPr>
          <p:cNvSpPr txBox="1">
            <a:spLocks noChangeArrowheads="1"/>
          </p:cNvSpPr>
          <p:nvPr/>
        </p:nvSpPr>
        <p:spPr bwMode="auto">
          <a:xfrm>
            <a:off x="28575" y="6316663"/>
            <a:ext cx="56165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r>
              <a:rPr lang="de-DE" altLang="de-DE" b="1"/>
              <a:t>So schön kann Schule sein!</a:t>
            </a:r>
          </a:p>
        </p:txBody>
      </p:sp>
      <p:sp>
        <p:nvSpPr>
          <p:cNvPr id="16391" name="Text Box 18">
            <a:extLst>
              <a:ext uri="{FF2B5EF4-FFF2-40B4-BE49-F238E27FC236}">
                <a16:creationId xmlns:a16="http://schemas.microsoft.com/office/drawing/2014/main" id="{73AA397A-B171-4E2A-81A4-B19B753C8549}"/>
              </a:ext>
            </a:extLst>
          </p:cNvPr>
          <p:cNvSpPr txBox="1">
            <a:spLocks noChangeArrowheads="1"/>
          </p:cNvSpPr>
          <p:nvPr/>
        </p:nvSpPr>
        <p:spPr bwMode="auto">
          <a:xfrm>
            <a:off x="3886200" y="457200"/>
            <a:ext cx="502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sz="2000" b="1">
                <a:latin typeface="Arial" panose="020B0604020202020204" pitchFamily="34" charset="0"/>
              </a:rPr>
              <a:t>Mit der ganzen Schule nach Rom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a:extLst>
              <a:ext uri="{FF2B5EF4-FFF2-40B4-BE49-F238E27FC236}">
                <a16:creationId xmlns:a16="http://schemas.microsoft.com/office/drawing/2014/main" id="{DBD792D6-F126-4838-B39B-89B947A974C0}"/>
              </a:ext>
            </a:extLst>
          </p:cNvPr>
          <p:cNvSpPr txBox="1">
            <a:spLocks noChangeArrowheads="1"/>
          </p:cNvSpPr>
          <p:nvPr/>
        </p:nvSpPr>
        <p:spPr bwMode="auto">
          <a:xfrm>
            <a:off x="303213" y="1441450"/>
            <a:ext cx="6500812" cy="494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de-DE" altLang="de-DE" b="1" dirty="0">
                <a:latin typeface="Arial" panose="020B0604020202020204" pitchFamily="34" charset="0"/>
                <a:cs typeface="Arial" panose="020B0604020202020204" pitchFamily="34" charset="0"/>
              </a:rPr>
              <a:t>Die Leistungen:</a:t>
            </a:r>
            <a:r>
              <a:rPr lang="de-DE" altLang="de-DE" dirty="0">
                <a:latin typeface="Arial" panose="020B0604020202020204" pitchFamily="34" charset="0"/>
                <a:cs typeface="Arial" panose="020B0604020202020204" pitchFamily="34" charset="0"/>
              </a:rPr>
              <a:t> </a:t>
            </a:r>
          </a:p>
          <a:p>
            <a:pPr eaLnBrk="1" hangingPunct="1">
              <a:spcBef>
                <a:spcPct val="50000"/>
              </a:spcBef>
              <a:defRPr/>
            </a:pPr>
            <a:r>
              <a:rPr lang="de-DE" altLang="de-DE" sz="2000" b="1" i="1" dirty="0">
                <a:latin typeface="Arial" panose="020B0604020202020204" pitchFamily="34" charset="0"/>
                <a:cs typeface="Arial" panose="020B0604020202020204" pitchFamily="34" charset="0"/>
              </a:rPr>
              <a:t>4.) Sonstiges</a:t>
            </a:r>
          </a:p>
          <a:p>
            <a:pPr eaLnBrk="1" hangingPunct="1">
              <a:spcBef>
                <a:spcPct val="50000"/>
              </a:spcBef>
              <a:defRPr/>
            </a:pPr>
            <a:endParaRPr lang="de-DE" altLang="de-DE" sz="1000" b="1" i="1" dirty="0">
              <a:latin typeface="Arial" panose="020B0604020202020204" pitchFamily="34" charset="0"/>
              <a:cs typeface="Arial" panose="020B0604020202020204" pitchFamily="34" charset="0"/>
            </a:endParaRPr>
          </a:p>
          <a:p>
            <a:pPr marL="285750" indent="-285750" eaLnBrk="1" hangingPunct="1">
              <a:spcBef>
                <a:spcPct val="50000"/>
              </a:spcBef>
              <a:buClr>
                <a:srgbClr val="FF9900"/>
              </a:buClr>
              <a:buSzPct val="110000"/>
              <a:buFontTx/>
              <a:buBlip>
                <a:blip r:embed="rId2"/>
              </a:buBlip>
              <a:tabLst>
                <a:tab pos="271463" algn="l"/>
              </a:tabLst>
              <a:defRPr/>
            </a:pPr>
            <a:r>
              <a:rPr lang="de-DE" altLang="de-DE" sz="2000" dirty="0">
                <a:latin typeface="Arial" panose="020B0604020202020204" pitchFamily="34" charset="0"/>
                <a:cs typeface="Arial" panose="020B0604020202020204" pitchFamily="34" charset="0"/>
              </a:rPr>
              <a:t> Begleitung der Reise durch Mitarbeiter von </a:t>
            </a:r>
            <a:r>
              <a:rPr lang="de-DE" altLang="de-DE" sz="2000" dirty="0" err="1">
                <a:latin typeface="Arial" panose="020B0604020202020204" pitchFamily="34" charset="0"/>
                <a:cs typeface="Arial" panose="020B0604020202020204" pitchFamily="34" charset="0"/>
              </a:rPr>
              <a:t>alpetour</a:t>
            </a:r>
            <a:endParaRPr lang="de-DE" altLang="de-DE" sz="2000" dirty="0">
              <a:latin typeface="Arial" panose="020B0604020202020204" pitchFamily="34" charset="0"/>
              <a:cs typeface="Arial" panose="020B0604020202020204" pitchFamily="34" charset="0"/>
            </a:endParaRPr>
          </a:p>
          <a:p>
            <a:pPr marL="285750" indent="-285750" eaLnBrk="1" hangingPunct="1">
              <a:spcBef>
                <a:spcPct val="50000"/>
              </a:spcBef>
              <a:buClr>
                <a:srgbClr val="FF9900"/>
              </a:buClr>
              <a:buSzPct val="110000"/>
              <a:buFontTx/>
              <a:buBlip>
                <a:blip r:embed="rId2"/>
              </a:buBlip>
              <a:defRPr/>
            </a:pPr>
            <a:r>
              <a:rPr lang="de-DE" altLang="de-DE" sz="2000" dirty="0">
                <a:latin typeface="Arial" panose="020B0604020202020204" pitchFamily="34" charset="0"/>
                <a:cs typeface="Arial" panose="020B0604020202020204" pitchFamily="34" charset="0"/>
              </a:rPr>
              <a:t> Sicherungsschein </a:t>
            </a:r>
          </a:p>
          <a:p>
            <a:pPr marL="285750" indent="-285750" eaLnBrk="1" hangingPunct="1">
              <a:spcBef>
                <a:spcPct val="50000"/>
              </a:spcBef>
              <a:buClr>
                <a:srgbClr val="FF9900"/>
              </a:buClr>
              <a:buSzPct val="110000"/>
              <a:buFontTx/>
              <a:buBlip>
                <a:blip r:embed="rId2"/>
              </a:buBlip>
              <a:defRPr/>
            </a:pPr>
            <a:r>
              <a:rPr lang="de-DE" altLang="de-DE" sz="2000" dirty="0">
                <a:latin typeface="Arial" panose="020B0604020202020204" pitchFamily="34" charset="0"/>
                <a:cs typeface="Arial" panose="020B0604020202020204" pitchFamily="34" charset="0"/>
              </a:rPr>
              <a:t> Material für Sicherheitskärtchen </a:t>
            </a:r>
          </a:p>
          <a:p>
            <a:pPr eaLnBrk="1" hangingPunct="1">
              <a:spcBef>
                <a:spcPct val="50000"/>
              </a:spcBef>
              <a:buClr>
                <a:srgbClr val="FF9900"/>
              </a:buClr>
              <a:buSzPct val="110000"/>
              <a:defRPr/>
            </a:pPr>
            <a:r>
              <a:rPr lang="de-DE" altLang="de-DE" sz="2000" dirty="0">
                <a:latin typeface="Arial" panose="020B0604020202020204" pitchFamily="34" charset="0"/>
                <a:cs typeface="Arial" panose="020B0604020202020204" pitchFamily="34" charset="0"/>
              </a:rPr>
              <a:t>     (Schlüsselband, Namenskarte + Hülle)</a:t>
            </a:r>
          </a:p>
          <a:p>
            <a:pPr marL="285750" indent="-285750" eaLnBrk="1" hangingPunct="1">
              <a:spcBef>
                <a:spcPct val="50000"/>
              </a:spcBef>
              <a:buClr>
                <a:srgbClr val="FF9900"/>
              </a:buClr>
              <a:buSzPct val="110000"/>
              <a:buFontTx/>
              <a:buBlip>
                <a:blip r:embed="rId2"/>
              </a:buBlip>
              <a:defRPr/>
            </a:pPr>
            <a:r>
              <a:rPr lang="de-DE" altLang="de-DE" sz="2000" dirty="0">
                <a:latin typeface="Arial" panose="020B0604020202020204" pitchFamily="34" charset="0"/>
                <a:cs typeface="Arial" panose="020B0604020202020204" pitchFamily="34" charset="0"/>
              </a:rPr>
              <a:t> Ministadtplan für jeden Teilnehmer</a:t>
            </a:r>
          </a:p>
          <a:p>
            <a:pPr marL="285750" indent="-285750" eaLnBrk="1" hangingPunct="1">
              <a:spcBef>
                <a:spcPct val="50000"/>
              </a:spcBef>
              <a:buClr>
                <a:srgbClr val="FF9900"/>
              </a:buClr>
              <a:buSzPct val="110000"/>
              <a:buFontTx/>
              <a:buBlip>
                <a:blip r:embed="rId2"/>
              </a:buBlip>
              <a:defRPr/>
            </a:pPr>
            <a:r>
              <a:rPr lang="de-DE" altLang="de-DE" sz="2000" dirty="0">
                <a:latin typeface="Arial" panose="020B0604020202020204" pitchFamily="34" charset="0"/>
                <a:cs typeface="Arial" panose="020B0604020202020204" pitchFamily="34" charset="0"/>
              </a:rPr>
              <a:t> Infopaket (Reiseführer, Stadtspiele, Vorschläge für </a:t>
            </a:r>
          </a:p>
          <a:p>
            <a:pPr eaLnBrk="1" hangingPunct="1">
              <a:spcBef>
                <a:spcPct val="50000"/>
              </a:spcBef>
              <a:buClr>
                <a:srgbClr val="FF9900"/>
              </a:buClr>
              <a:buSzPct val="110000"/>
              <a:defRPr/>
            </a:pPr>
            <a:r>
              <a:rPr lang="de-DE" altLang="de-DE" sz="2000" dirty="0">
                <a:latin typeface="Arial" panose="020B0604020202020204" pitchFamily="34" charset="0"/>
                <a:cs typeface="Arial" panose="020B0604020202020204" pitchFamily="34" charset="0"/>
              </a:rPr>
              <a:t>     Spaziergänge, Museen, Führungen….)</a:t>
            </a:r>
          </a:p>
          <a:p>
            <a:pPr eaLnBrk="1" hangingPunct="1">
              <a:spcBef>
                <a:spcPct val="50000"/>
              </a:spcBef>
              <a:defRPr/>
            </a:pPr>
            <a:endParaRPr lang="de-DE" altLang="de-DE" dirty="0">
              <a:latin typeface="Arial" panose="020B0604020202020204" pitchFamily="34" charset="0"/>
              <a:cs typeface="Arial" panose="020B0604020202020204" pitchFamily="34" charset="0"/>
            </a:endParaRPr>
          </a:p>
        </p:txBody>
      </p:sp>
      <p:sp>
        <p:nvSpPr>
          <p:cNvPr id="17411" name="Line 4">
            <a:extLst>
              <a:ext uri="{FF2B5EF4-FFF2-40B4-BE49-F238E27FC236}">
                <a16:creationId xmlns:a16="http://schemas.microsoft.com/office/drawing/2014/main" id="{DD8B65AA-C688-40C0-96D2-27566A8E5EF5}"/>
              </a:ext>
            </a:extLst>
          </p:cNvPr>
          <p:cNvSpPr>
            <a:spLocks noChangeShapeType="1"/>
          </p:cNvSpPr>
          <p:nvPr/>
        </p:nvSpPr>
        <p:spPr bwMode="auto">
          <a:xfrm flipV="1">
            <a:off x="398463" y="1916113"/>
            <a:ext cx="3165475" cy="158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77833" name="Picture 9">
            <a:extLst>
              <a:ext uri="{FF2B5EF4-FFF2-40B4-BE49-F238E27FC236}">
                <a16:creationId xmlns:a16="http://schemas.microsoft.com/office/drawing/2014/main" id="{D9E8F06B-952D-4854-9294-5D086E068F8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319267">
            <a:off x="6668029" y="2955968"/>
            <a:ext cx="2034083" cy="32615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Grafik 1">
            <a:extLst>
              <a:ext uri="{FF2B5EF4-FFF2-40B4-BE49-F238E27FC236}">
                <a16:creationId xmlns:a16="http://schemas.microsoft.com/office/drawing/2014/main" id="{17E2114F-6EE1-46BA-944C-EC44B9F26B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59423">
            <a:off x="4472274" y="387880"/>
            <a:ext cx="3160708" cy="2107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414" name="Textfeld 8">
            <a:extLst>
              <a:ext uri="{FF2B5EF4-FFF2-40B4-BE49-F238E27FC236}">
                <a16:creationId xmlns:a16="http://schemas.microsoft.com/office/drawing/2014/main" id="{3AD41B68-EA0E-4DC7-920A-AD8674FB46E7}"/>
              </a:ext>
            </a:extLst>
          </p:cNvPr>
          <p:cNvSpPr txBox="1">
            <a:spLocks noChangeArrowheads="1"/>
          </p:cNvSpPr>
          <p:nvPr/>
        </p:nvSpPr>
        <p:spPr bwMode="auto">
          <a:xfrm>
            <a:off x="755650" y="6162675"/>
            <a:ext cx="5616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r>
              <a:rPr lang="de-DE" altLang="de-DE" b="1"/>
              <a:t>So schön kann Schule sein!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1E5FDA82-5AF8-4FE8-9AB2-5A65C72F3318}"/>
              </a:ext>
            </a:extLst>
          </p:cNvPr>
          <p:cNvSpPr txBox="1">
            <a:spLocks noChangeArrowheads="1"/>
          </p:cNvSpPr>
          <p:nvPr/>
        </p:nvSpPr>
        <p:spPr bwMode="auto">
          <a:xfrm>
            <a:off x="144463" y="1511300"/>
            <a:ext cx="548640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b="1" u="sng">
                <a:latin typeface="Arial" panose="020B0604020202020204" pitchFamily="34" charset="0"/>
                <a:cs typeface="Arial" panose="020B0604020202020204" pitchFamily="34" charset="0"/>
              </a:rPr>
              <a:t>Unser Partner</a:t>
            </a:r>
          </a:p>
          <a:p>
            <a:pPr eaLnBrk="1" hangingPunct="1">
              <a:spcBef>
                <a:spcPct val="50000"/>
              </a:spcBef>
            </a:pPr>
            <a:r>
              <a:rPr lang="de-DE" altLang="de-DE" i="1">
                <a:latin typeface="Arial" panose="020B0604020202020204" pitchFamily="34" charset="0"/>
                <a:cs typeface="Arial" panose="020B0604020202020204" pitchFamily="34" charset="0"/>
              </a:rPr>
              <a:t>Camping Village Roma</a:t>
            </a:r>
            <a:r>
              <a:rPr lang="de-DE" altLang="de-DE">
                <a:latin typeface="Arial" panose="020B0604020202020204" pitchFamily="34" charset="0"/>
                <a:cs typeface="Arial" panose="020B0604020202020204" pitchFamily="34" charset="0"/>
              </a:rPr>
              <a:t> </a:t>
            </a:r>
          </a:p>
          <a:p>
            <a:pPr eaLnBrk="1" hangingPunct="1">
              <a:spcBef>
                <a:spcPct val="50000"/>
              </a:spcBef>
            </a:pPr>
            <a:endParaRPr lang="de-DE" altLang="de-DE" sz="800">
              <a:latin typeface="Arial" panose="020B0604020202020204" pitchFamily="34" charset="0"/>
              <a:cs typeface="Arial" panose="020B0604020202020204" pitchFamily="34" charset="0"/>
            </a:endParaRPr>
          </a:p>
          <a:p>
            <a:pPr eaLnBrk="1" hangingPunct="1">
              <a:spcBef>
                <a:spcPct val="50000"/>
              </a:spcBef>
            </a:pPr>
            <a:r>
              <a:rPr lang="de-DE" altLang="de-DE" sz="1800" b="1" i="1">
                <a:latin typeface="Arial" panose="020B0604020202020204" pitchFamily="34" charset="0"/>
                <a:cs typeface="Arial" panose="020B0604020202020204" pitchFamily="34" charset="0"/>
              </a:rPr>
              <a:t>Die Anlage arbeitet seit 25 Jahren mit alpetour </a:t>
            </a:r>
          </a:p>
          <a:p>
            <a:pPr eaLnBrk="1" hangingPunct="1">
              <a:spcBef>
                <a:spcPct val="50000"/>
              </a:spcBef>
            </a:pPr>
            <a:r>
              <a:rPr lang="de-DE" altLang="de-DE" sz="1800" b="1" i="1">
                <a:latin typeface="Arial" panose="020B0604020202020204" pitchFamily="34" charset="0"/>
                <a:cs typeface="Arial" panose="020B0604020202020204" pitchFamily="34" charset="0"/>
              </a:rPr>
              <a:t>und beherbergt überwiegend Schulklassen</a:t>
            </a:r>
          </a:p>
          <a:p>
            <a:pPr eaLnBrk="1" hangingPunct="1">
              <a:spcBef>
                <a:spcPct val="50000"/>
              </a:spcBef>
            </a:pPr>
            <a:endParaRPr lang="de-DE" altLang="de-DE" sz="800" b="1" i="1">
              <a:latin typeface="Arial" panose="020B0604020202020204" pitchFamily="34" charset="0"/>
              <a:cs typeface="Arial" panose="020B0604020202020204" pitchFamily="34" charset="0"/>
            </a:endParaRPr>
          </a:p>
          <a:p>
            <a:pPr eaLnBrk="1" hangingPunct="1">
              <a:spcBef>
                <a:spcPct val="50000"/>
              </a:spcBef>
              <a:buFontTx/>
              <a:buChar char="•"/>
            </a:pPr>
            <a:r>
              <a:rPr lang="de-DE" altLang="de-DE" sz="1600" b="1">
                <a:latin typeface="Arial" panose="020B0604020202020204" pitchFamily="34" charset="0"/>
                <a:cs typeface="Arial" panose="020B0604020202020204" pitchFamily="34" charset="0"/>
              </a:rPr>
              <a:t> Sicheres Areal (Nachtwächter, Videoüberwachung)</a:t>
            </a:r>
          </a:p>
          <a:p>
            <a:pPr eaLnBrk="1" hangingPunct="1">
              <a:spcBef>
                <a:spcPct val="50000"/>
              </a:spcBef>
              <a:buFontTx/>
              <a:buChar char="•"/>
            </a:pPr>
            <a:r>
              <a:rPr lang="de-DE" altLang="de-DE" sz="1600" b="1">
                <a:latin typeface="Arial" panose="020B0604020202020204" pitchFamily="34" charset="0"/>
                <a:cs typeface="Arial" panose="020B0604020202020204" pitchFamily="34" charset="0"/>
              </a:rPr>
              <a:t>  Freizeiteinrichtungen (Sport, Spiel, Supermarkt)</a:t>
            </a:r>
          </a:p>
          <a:p>
            <a:pPr eaLnBrk="1" hangingPunct="1">
              <a:spcBef>
                <a:spcPct val="50000"/>
              </a:spcBef>
              <a:buFontTx/>
              <a:buChar char="•"/>
            </a:pPr>
            <a:r>
              <a:rPr lang="de-DE" altLang="de-DE" sz="1600" b="1">
                <a:latin typeface="Arial" panose="020B0604020202020204" pitchFamily="34" charset="0"/>
                <a:cs typeface="Arial" panose="020B0604020202020204" pitchFamily="34" charset="0"/>
              </a:rPr>
              <a:t> Schülergerechte Verpflegung in Qualität und Menge</a:t>
            </a:r>
          </a:p>
          <a:p>
            <a:pPr eaLnBrk="1" hangingPunct="1">
              <a:spcBef>
                <a:spcPct val="50000"/>
              </a:spcBef>
              <a:buFontTx/>
              <a:buChar char="•"/>
            </a:pPr>
            <a:r>
              <a:rPr lang="de-DE" altLang="de-DE" sz="1600" b="1">
                <a:latin typeface="Arial" panose="020B0604020202020204" pitchFamily="34" charset="0"/>
                <a:cs typeface="Arial" panose="020B0604020202020204" pitchFamily="34" charset="0"/>
              </a:rPr>
              <a:t> Freundliches und junges Personal</a:t>
            </a:r>
          </a:p>
          <a:p>
            <a:pPr eaLnBrk="1" hangingPunct="1">
              <a:spcBef>
                <a:spcPct val="50000"/>
              </a:spcBef>
              <a:buFontTx/>
              <a:buChar char="•"/>
            </a:pPr>
            <a:r>
              <a:rPr lang="de-DE" altLang="de-DE" sz="1600" b="1">
                <a:latin typeface="Arial" panose="020B0604020202020204" pitchFamily="34" charset="0"/>
                <a:cs typeface="Arial" panose="020B0604020202020204" pitchFamily="34" charset="0"/>
              </a:rPr>
              <a:t> Nur 4 km vom Vatikan entfernt, verkehrsgünstig</a:t>
            </a:r>
          </a:p>
          <a:p>
            <a:pPr eaLnBrk="1" hangingPunct="1">
              <a:spcBef>
                <a:spcPct val="50000"/>
              </a:spcBef>
              <a:buFontTx/>
              <a:buChar char="•"/>
            </a:pPr>
            <a:r>
              <a:rPr lang="de-DE" altLang="de-DE" sz="1600" b="1">
                <a:latin typeface="Arial" panose="020B0604020202020204" pitchFamily="34" charset="0"/>
                <a:cs typeface="Arial" panose="020B0604020202020204" pitchFamily="34" charset="0"/>
              </a:rPr>
              <a:t> Effiziente und schnelle Abwicklung</a:t>
            </a:r>
          </a:p>
        </p:txBody>
      </p:sp>
      <p:pic>
        <p:nvPicPr>
          <p:cNvPr id="18435" name="Picture 6">
            <a:extLst>
              <a:ext uri="{FF2B5EF4-FFF2-40B4-BE49-F238E27FC236}">
                <a16:creationId xmlns:a16="http://schemas.microsoft.com/office/drawing/2014/main" id="{1A9E35D5-A524-43BB-AC13-AFAD6B36865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88389">
            <a:off x="5599933" y="3695649"/>
            <a:ext cx="3228528" cy="20554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8436" name="Picture 7">
            <a:extLst>
              <a:ext uri="{FF2B5EF4-FFF2-40B4-BE49-F238E27FC236}">
                <a16:creationId xmlns:a16="http://schemas.microsoft.com/office/drawing/2014/main" id="{01634E73-4270-4EF1-97C6-CD5AA4C011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62736" y="854075"/>
            <a:ext cx="3800073" cy="253338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8">
            <a:extLst>
              <a:ext uri="{FF2B5EF4-FFF2-40B4-BE49-F238E27FC236}">
                <a16:creationId xmlns:a16="http://schemas.microsoft.com/office/drawing/2014/main" id="{C4670C79-F7AE-4D83-8E8B-BA657F8C4C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1362075"/>
            <a:ext cx="202882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8" name="Textfeld 8">
            <a:extLst>
              <a:ext uri="{FF2B5EF4-FFF2-40B4-BE49-F238E27FC236}">
                <a16:creationId xmlns:a16="http://schemas.microsoft.com/office/drawing/2014/main" id="{E930764C-0C6E-4307-8572-D9345FD509FE}"/>
              </a:ext>
            </a:extLst>
          </p:cNvPr>
          <p:cNvSpPr txBox="1">
            <a:spLocks noChangeArrowheads="1"/>
          </p:cNvSpPr>
          <p:nvPr/>
        </p:nvSpPr>
        <p:spPr bwMode="auto">
          <a:xfrm>
            <a:off x="2268538" y="6238875"/>
            <a:ext cx="5616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r>
              <a:rPr lang="de-DE" altLang="de-DE" b="1"/>
              <a:t>So schön kann Schule sein!</a:t>
            </a:r>
          </a:p>
        </p:txBody>
      </p:sp>
      <p:sp>
        <p:nvSpPr>
          <p:cNvPr id="18439" name="Text Box 18">
            <a:extLst>
              <a:ext uri="{FF2B5EF4-FFF2-40B4-BE49-F238E27FC236}">
                <a16:creationId xmlns:a16="http://schemas.microsoft.com/office/drawing/2014/main" id="{4F2977B4-D52B-4E53-8660-8853AD82AFDD}"/>
              </a:ext>
            </a:extLst>
          </p:cNvPr>
          <p:cNvSpPr txBox="1">
            <a:spLocks noChangeArrowheads="1"/>
          </p:cNvSpPr>
          <p:nvPr/>
        </p:nvSpPr>
        <p:spPr bwMode="auto">
          <a:xfrm>
            <a:off x="3886200" y="457200"/>
            <a:ext cx="502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sz="2000" b="1">
                <a:latin typeface="Arial" panose="020B0604020202020204" pitchFamily="34" charset="0"/>
              </a:rPr>
              <a:t>Mit der ganzen Schule nach Rom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Grafik 2">
            <a:extLst>
              <a:ext uri="{FF2B5EF4-FFF2-40B4-BE49-F238E27FC236}">
                <a16:creationId xmlns:a16="http://schemas.microsoft.com/office/drawing/2014/main" id="{67D7C362-91CD-49EE-9AC2-DD31C54DCC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4057650"/>
            <a:ext cx="5307013"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10">
            <a:extLst>
              <a:ext uri="{FF2B5EF4-FFF2-40B4-BE49-F238E27FC236}">
                <a16:creationId xmlns:a16="http://schemas.microsoft.com/office/drawing/2014/main" id="{4C2DF9CB-C381-487E-A3D8-D4AD049E4388}"/>
              </a:ext>
            </a:extLst>
          </p:cNvPr>
          <p:cNvSpPr txBox="1">
            <a:spLocks noChangeArrowheads="1"/>
          </p:cNvSpPr>
          <p:nvPr/>
        </p:nvSpPr>
        <p:spPr bwMode="auto">
          <a:xfrm>
            <a:off x="371475" y="1398588"/>
            <a:ext cx="8509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sz="1800" b="1" u="sng"/>
              <a:t>Chalets</a:t>
            </a:r>
            <a:r>
              <a:rPr lang="de-DE" altLang="de-DE" sz="1800"/>
              <a:t> </a:t>
            </a:r>
            <a:r>
              <a:rPr lang="de-DE" altLang="de-DE" sz="1400"/>
              <a:t>= 2 Schlafzimmer mit 2 bzw. 3 Betten, 2 Bäder, 1 Gemeinschaftsraum, Terrasse </a:t>
            </a:r>
          </a:p>
        </p:txBody>
      </p:sp>
      <p:pic>
        <p:nvPicPr>
          <p:cNvPr id="21509" name="Grafik 1">
            <a:extLst>
              <a:ext uri="{FF2B5EF4-FFF2-40B4-BE49-F238E27FC236}">
                <a16:creationId xmlns:a16="http://schemas.microsoft.com/office/drawing/2014/main" id="{B63ECF7B-F3ED-4EC7-B5A1-1EBF8921EA1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21353413">
            <a:off x="128358" y="2184560"/>
            <a:ext cx="4561202" cy="32985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Grafik 3">
            <a:extLst>
              <a:ext uri="{FF2B5EF4-FFF2-40B4-BE49-F238E27FC236}">
                <a16:creationId xmlns:a16="http://schemas.microsoft.com/office/drawing/2014/main" id="{6F2481AD-9B1D-4237-9A3E-AE0CAEB20B3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3288" y="1938338"/>
            <a:ext cx="4167187" cy="18954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feld 8">
            <a:extLst>
              <a:ext uri="{FF2B5EF4-FFF2-40B4-BE49-F238E27FC236}">
                <a16:creationId xmlns:a16="http://schemas.microsoft.com/office/drawing/2014/main" id="{36082712-1B36-40B0-A2D8-F6BFB963859A}"/>
              </a:ext>
            </a:extLst>
          </p:cNvPr>
          <p:cNvSpPr txBox="1">
            <a:spLocks noChangeArrowheads="1"/>
          </p:cNvSpPr>
          <p:nvPr/>
        </p:nvSpPr>
        <p:spPr bwMode="auto">
          <a:xfrm>
            <a:off x="2339975" y="6291263"/>
            <a:ext cx="5616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r>
              <a:rPr lang="de-DE" altLang="de-DE" b="1"/>
              <a:t>So schön kann Schule sein!</a:t>
            </a:r>
          </a:p>
        </p:txBody>
      </p:sp>
      <p:sp>
        <p:nvSpPr>
          <p:cNvPr id="19463" name="Text Box 18">
            <a:extLst>
              <a:ext uri="{FF2B5EF4-FFF2-40B4-BE49-F238E27FC236}">
                <a16:creationId xmlns:a16="http://schemas.microsoft.com/office/drawing/2014/main" id="{4E966E04-79D2-4C07-9477-C12A4B81AFD3}"/>
              </a:ext>
            </a:extLst>
          </p:cNvPr>
          <p:cNvSpPr txBox="1">
            <a:spLocks noChangeArrowheads="1"/>
          </p:cNvSpPr>
          <p:nvPr/>
        </p:nvSpPr>
        <p:spPr bwMode="auto">
          <a:xfrm>
            <a:off x="3886200" y="457200"/>
            <a:ext cx="502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sz="2000" b="1">
                <a:latin typeface="Arial" panose="020B0604020202020204" pitchFamily="34" charset="0"/>
              </a:rPr>
              <a:t>Mit der ganzen Schule nach Rom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a:extLst>
              <a:ext uri="{FF2B5EF4-FFF2-40B4-BE49-F238E27FC236}">
                <a16:creationId xmlns:a16="http://schemas.microsoft.com/office/drawing/2014/main" id="{CD24070D-11F5-42BE-8F88-C2E083AAD23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62692">
            <a:off x="754447" y="2176344"/>
            <a:ext cx="3168650" cy="223996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20483" name="Text Box 11">
            <a:extLst>
              <a:ext uri="{FF2B5EF4-FFF2-40B4-BE49-F238E27FC236}">
                <a16:creationId xmlns:a16="http://schemas.microsoft.com/office/drawing/2014/main" id="{903FFEAF-AEAB-4B11-9820-72BA6ABBE6B4}"/>
              </a:ext>
            </a:extLst>
          </p:cNvPr>
          <p:cNvSpPr txBox="1">
            <a:spLocks noChangeArrowheads="1"/>
          </p:cNvSpPr>
          <p:nvPr/>
        </p:nvSpPr>
        <p:spPr bwMode="auto">
          <a:xfrm>
            <a:off x="323850" y="1487488"/>
            <a:ext cx="7391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sz="1800" b="1" u="sng"/>
              <a:t>Bungalows</a:t>
            </a:r>
            <a:r>
              <a:rPr lang="de-DE" altLang="de-DE" sz="1400"/>
              <a:t> = 1 Schlafzimmer mit 3 Betten, 1 Bad</a:t>
            </a:r>
          </a:p>
        </p:txBody>
      </p:sp>
      <p:pic>
        <p:nvPicPr>
          <p:cNvPr id="22533" name="Picture 15">
            <a:extLst>
              <a:ext uri="{FF2B5EF4-FFF2-40B4-BE49-F238E27FC236}">
                <a16:creationId xmlns:a16="http://schemas.microsoft.com/office/drawing/2014/main" id="{34C28BA2-6ADD-4C40-9D8F-3B83CD143D6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522934"/>
            <a:ext cx="4392488" cy="313824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Grafik 1">
            <a:extLst>
              <a:ext uri="{FF2B5EF4-FFF2-40B4-BE49-F238E27FC236}">
                <a16:creationId xmlns:a16="http://schemas.microsoft.com/office/drawing/2014/main" id="{ABE6D73A-0643-4438-B6E7-0E67C91DE6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62413" y="4349750"/>
            <a:ext cx="423703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Grafik 2">
            <a:extLst>
              <a:ext uri="{FF2B5EF4-FFF2-40B4-BE49-F238E27FC236}">
                <a16:creationId xmlns:a16="http://schemas.microsoft.com/office/drawing/2014/main" id="{2C65CF03-FD91-4649-840C-BCA67AF617F2}"/>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1560" y="4736975"/>
            <a:ext cx="3274640" cy="13929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feld 8">
            <a:extLst>
              <a:ext uri="{FF2B5EF4-FFF2-40B4-BE49-F238E27FC236}">
                <a16:creationId xmlns:a16="http://schemas.microsoft.com/office/drawing/2014/main" id="{28E77508-40A4-4325-8568-7B352D317BDB}"/>
              </a:ext>
            </a:extLst>
          </p:cNvPr>
          <p:cNvSpPr txBox="1">
            <a:spLocks noChangeArrowheads="1"/>
          </p:cNvSpPr>
          <p:nvPr/>
        </p:nvSpPr>
        <p:spPr bwMode="auto">
          <a:xfrm>
            <a:off x="2339975" y="6291263"/>
            <a:ext cx="5616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r>
              <a:rPr lang="de-DE" altLang="de-DE" b="1"/>
              <a:t>So schön kann Schule sein!</a:t>
            </a:r>
          </a:p>
        </p:txBody>
      </p:sp>
      <p:sp>
        <p:nvSpPr>
          <p:cNvPr id="20488" name="Text Box 18">
            <a:extLst>
              <a:ext uri="{FF2B5EF4-FFF2-40B4-BE49-F238E27FC236}">
                <a16:creationId xmlns:a16="http://schemas.microsoft.com/office/drawing/2014/main" id="{8ADF243B-2323-4A53-B9E6-365BE7BF4CEB}"/>
              </a:ext>
            </a:extLst>
          </p:cNvPr>
          <p:cNvSpPr txBox="1">
            <a:spLocks noChangeArrowheads="1"/>
          </p:cNvSpPr>
          <p:nvPr/>
        </p:nvSpPr>
        <p:spPr bwMode="auto">
          <a:xfrm>
            <a:off x="3886200" y="457200"/>
            <a:ext cx="502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sz="2000" b="1">
                <a:latin typeface="Arial" panose="020B0604020202020204" pitchFamily="34" charset="0"/>
              </a:rPr>
              <a:t>Mit der ganzen Schule nach Rom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82AC877-ABA3-419F-8021-520B041D26C3}"/>
              </a:ext>
            </a:extLst>
          </p:cNvPr>
          <p:cNvSpPr>
            <a:spLocks noChangeArrowheads="1"/>
          </p:cNvSpPr>
          <p:nvPr/>
        </p:nvSpPr>
        <p:spPr bwMode="auto">
          <a:xfrm>
            <a:off x="381000" y="1371600"/>
            <a:ext cx="4572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b="1" u="sng"/>
              <a:t>Ferienanlage Camping Village Roma</a:t>
            </a:r>
            <a:endParaRPr lang="de-DE" altLang="de-DE" sz="2800"/>
          </a:p>
        </p:txBody>
      </p:sp>
      <p:sp>
        <p:nvSpPr>
          <p:cNvPr id="21507" name="Text Box 9">
            <a:extLst>
              <a:ext uri="{FF2B5EF4-FFF2-40B4-BE49-F238E27FC236}">
                <a16:creationId xmlns:a16="http://schemas.microsoft.com/office/drawing/2014/main" id="{8C069468-7134-407E-B3E9-0ED267FAD995}"/>
              </a:ext>
            </a:extLst>
          </p:cNvPr>
          <p:cNvSpPr txBox="1">
            <a:spLocks noChangeArrowheads="1"/>
          </p:cNvSpPr>
          <p:nvPr/>
        </p:nvSpPr>
        <p:spPr bwMode="auto">
          <a:xfrm rot="-386108">
            <a:off x="890588" y="4025900"/>
            <a:ext cx="1752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sz="1400" b="1"/>
              <a:t>         Schwimmbad</a:t>
            </a:r>
          </a:p>
        </p:txBody>
      </p:sp>
      <p:pic>
        <p:nvPicPr>
          <p:cNvPr id="19460" name="Picture 14">
            <a:extLst>
              <a:ext uri="{FF2B5EF4-FFF2-40B4-BE49-F238E27FC236}">
                <a16:creationId xmlns:a16="http://schemas.microsoft.com/office/drawing/2014/main" id="{84984107-13D3-4F2A-975B-8EA4D02D07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824462" y="4640009"/>
            <a:ext cx="3090937" cy="192028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21509" name="Text Box 15">
            <a:extLst>
              <a:ext uri="{FF2B5EF4-FFF2-40B4-BE49-F238E27FC236}">
                <a16:creationId xmlns:a16="http://schemas.microsoft.com/office/drawing/2014/main" id="{6DF776EF-A0E7-465B-B55F-A08EB765BD7E}"/>
              </a:ext>
            </a:extLst>
          </p:cNvPr>
          <p:cNvSpPr txBox="1">
            <a:spLocks noChangeArrowheads="1"/>
          </p:cNvSpPr>
          <p:nvPr/>
        </p:nvSpPr>
        <p:spPr bwMode="auto">
          <a:xfrm>
            <a:off x="6011863" y="4041775"/>
            <a:ext cx="2362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algn="ctr" eaLnBrk="1" hangingPunct="1">
              <a:spcBef>
                <a:spcPct val="50000"/>
              </a:spcBef>
            </a:pPr>
            <a:r>
              <a:rPr lang="de-DE" altLang="de-DE" sz="1400" b="1"/>
              <a:t>Disco in der Bar auf Wunsch</a:t>
            </a:r>
          </a:p>
        </p:txBody>
      </p:sp>
      <p:pic>
        <p:nvPicPr>
          <p:cNvPr id="19463" name="Picture 19">
            <a:extLst>
              <a:ext uri="{FF2B5EF4-FFF2-40B4-BE49-F238E27FC236}">
                <a16:creationId xmlns:a16="http://schemas.microsoft.com/office/drawing/2014/main" id="{A2E4AE90-1841-4544-BF88-5C6C39D5FF7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20786" y="2315269"/>
            <a:ext cx="3313077" cy="17004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464" name="Picture 20">
            <a:extLst>
              <a:ext uri="{FF2B5EF4-FFF2-40B4-BE49-F238E27FC236}">
                <a16:creationId xmlns:a16="http://schemas.microsoft.com/office/drawing/2014/main" id="{599D181A-535B-4DEA-8865-66E39FAC2BF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46560">
            <a:off x="4918876" y="1872714"/>
            <a:ext cx="3581400" cy="177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1512" name="Text Box 21">
            <a:extLst>
              <a:ext uri="{FF2B5EF4-FFF2-40B4-BE49-F238E27FC236}">
                <a16:creationId xmlns:a16="http://schemas.microsoft.com/office/drawing/2014/main" id="{6C3C0907-588D-43AB-B183-8BCCC7927027}"/>
              </a:ext>
            </a:extLst>
          </p:cNvPr>
          <p:cNvSpPr txBox="1">
            <a:spLocks noChangeArrowheads="1"/>
          </p:cNvSpPr>
          <p:nvPr/>
        </p:nvSpPr>
        <p:spPr bwMode="auto">
          <a:xfrm rot="377939">
            <a:off x="6842125" y="1506538"/>
            <a:ext cx="198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sz="1400" b="1"/>
              <a:t>Restaurant &amp; Bar</a:t>
            </a:r>
          </a:p>
        </p:txBody>
      </p:sp>
      <p:sp>
        <p:nvSpPr>
          <p:cNvPr id="21513" name="Textfeld 8">
            <a:extLst>
              <a:ext uri="{FF2B5EF4-FFF2-40B4-BE49-F238E27FC236}">
                <a16:creationId xmlns:a16="http://schemas.microsoft.com/office/drawing/2014/main" id="{DE995D2C-415B-4E40-BCF9-DB4F31701354}"/>
              </a:ext>
            </a:extLst>
          </p:cNvPr>
          <p:cNvSpPr txBox="1">
            <a:spLocks noChangeArrowheads="1"/>
          </p:cNvSpPr>
          <p:nvPr/>
        </p:nvSpPr>
        <p:spPr bwMode="auto">
          <a:xfrm>
            <a:off x="539750" y="6229350"/>
            <a:ext cx="5616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r>
              <a:rPr lang="de-DE" altLang="de-DE" b="1"/>
              <a:t>So schön kann Schule sein!</a:t>
            </a:r>
          </a:p>
        </p:txBody>
      </p:sp>
      <p:sp>
        <p:nvSpPr>
          <p:cNvPr id="21514" name="Text Box 18">
            <a:extLst>
              <a:ext uri="{FF2B5EF4-FFF2-40B4-BE49-F238E27FC236}">
                <a16:creationId xmlns:a16="http://schemas.microsoft.com/office/drawing/2014/main" id="{F2F6A3DF-968B-46A6-818A-B24F11965B1C}"/>
              </a:ext>
            </a:extLst>
          </p:cNvPr>
          <p:cNvSpPr txBox="1">
            <a:spLocks noChangeArrowheads="1"/>
          </p:cNvSpPr>
          <p:nvPr/>
        </p:nvSpPr>
        <p:spPr bwMode="auto">
          <a:xfrm>
            <a:off x="3886200" y="457200"/>
            <a:ext cx="502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sz="2000" b="1">
                <a:latin typeface="Arial" panose="020B0604020202020204" pitchFamily="34" charset="0"/>
              </a:rPr>
              <a:t>Mit der ganzen Schule nach Rom</a:t>
            </a:r>
          </a:p>
        </p:txBody>
      </p:sp>
      <p:sp>
        <p:nvSpPr>
          <p:cNvPr id="21515" name="Text Box 9">
            <a:extLst>
              <a:ext uri="{FF2B5EF4-FFF2-40B4-BE49-F238E27FC236}">
                <a16:creationId xmlns:a16="http://schemas.microsoft.com/office/drawing/2014/main" id="{950F614A-9D13-4DA1-9424-2C3397ECA9F6}"/>
              </a:ext>
            </a:extLst>
          </p:cNvPr>
          <p:cNvSpPr txBox="1">
            <a:spLocks noChangeArrowheads="1"/>
          </p:cNvSpPr>
          <p:nvPr/>
        </p:nvSpPr>
        <p:spPr bwMode="auto">
          <a:xfrm>
            <a:off x="117475" y="5399088"/>
            <a:ext cx="1752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sz="1400" b="1"/>
              <a:t>         Supermarkt</a:t>
            </a:r>
          </a:p>
        </p:txBody>
      </p:sp>
      <p:pic>
        <p:nvPicPr>
          <p:cNvPr id="2" name="Grafik 1">
            <a:extLst>
              <a:ext uri="{FF2B5EF4-FFF2-40B4-BE49-F238E27FC236}">
                <a16:creationId xmlns:a16="http://schemas.microsoft.com/office/drawing/2014/main" id="{72412006-D5BA-4E4B-BF6C-789BE30FA9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54621" y="4322676"/>
            <a:ext cx="4006219" cy="2061641"/>
          </a:xfrm>
          <a:prstGeom prst="ellipse">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56E6F5B-977C-451F-AB70-4A8885C4DB81}"/>
              </a:ext>
            </a:extLst>
          </p:cNvPr>
          <p:cNvSpPr>
            <a:spLocks noChangeArrowheads="1"/>
          </p:cNvSpPr>
          <p:nvPr/>
        </p:nvSpPr>
        <p:spPr bwMode="auto">
          <a:xfrm>
            <a:off x="2514600" y="46482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algn="ctr" eaLnBrk="1" hangingPunct="1">
              <a:spcBef>
                <a:spcPct val="50000"/>
              </a:spcBef>
              <a:buClr>
                <a:srgbClr val="FF6600"/>
              </a:buClr>
              <a:buSzPct val="90000"/>
              <a:buFont typeface="Wingdings" panose="05000000000000000000" pitchFamily="2" charset="2"/>
              <a:buNone/>
            </a:pPr>
            <a:r>
              <a:rPr lang="de-DE" altLang="de-DE" sz="1800" b="1">
                <a:solidFill>
                  <a:srgbClr val="0033CC"/>
                </a:solidFill>
                <a:latin typeface="Arial" panose="020B0604020202020204" pitchFamily="34" charset="0"/>
              </a:rPr>
              <a:t>Sport &amp; Erlebnis Klassenfahrten</a:t>
            </a:r>
          </a:p>
        </p:txBody>
      </p:sp>
      <p:sp>
        <p:nvSpPr>
          <p:cNvPr id="4099" name="Rectangle 3">
            <a:extLst>
              <a:ext uri="{FF2B5EF4-FFF2-40B4-BE49-F238E27FC236}">
                <a16:creationId xmlns:a16="http://schemas.microsoft.com/office/drawing/2014/main" id="{EA35A1EA-F836-42F9-9B61-448D1C6D2B7D}"/>
              </a:ext>
            </a:extLst>
          </p:cNvPr>
          <p:cNvSpPr>
            <a:spLocks noChangeArrowheads="1"/>
          </p:cNvSpPr>
          <p:nvPr/>
        </p:nvSpPr>
        <p:spPr bwMode="auto">
          <a:xfrm>
            <a:off x="381000" y="46482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algn="ctr" eaLnBrk="1" hangingPunct="1">
              <a:spcBef>
                <a:spcPct val="50000"/>
              </a:spcBef>
              <a:buClr>
                <a:srgbClr val="FF6600"/>
              </a:buClr>
              <a:buSzPct val="90000"/>
              <a:buFont typeface="Wingdings" panose="05000000000000000000" pitchFamily="2" charset="2"/>
              <a:buNone/>
            </a:pPr>
            <a:r>
              <a:rPr lang="de-DE" altLang="de-DE" sz="1800" b="1">
                <a:solidFill>
                  <a:srgbClr val="0033CC"/>
                </a:solidFill>
                <a:latin typeface="Arial" panose="020B0604020202020204" pitchFamily="34" charset="0"/>
              </a:rPr>
              <a:t>Klassenfahrten </a:t>
            </a:r>
            <a:br>
              <a:rPr lang="de-DE" altLang="de-DE" sz="1800" b="1">
                <a:solidFill>
                  <a:srgbClr val="0033CC"/>
                </a:solidFill>
                <a:latin typeface="Arial" panose="020B0604020202020204" pitchFamily="34" charset="0"/>
              </a:rPr>
            </a:br>
            <a:r>
              <a:rPr lang="de-DE" altLang="de-DE" sz="1800" b="1">
                <a:solidFill>
                  <a:srgbClr val="0033CC"/>
                </a:solidFill>
                <a:latin typeface="Arial" panose="020B0604020202020204" pitchFamily="34" charset="0"/>
              </a:rPr>
              <a:t>&amp; Jugendreisen</a:t>
            </a:r>
          </a:p>
        </p:txBody>
      </p:sp>
      <p:sp>
        <p:nvSpPr>
          <p:cNvPr id="4100" name="Rectangle 4">
            <a:extLst>
              <a:ext uri="{FF2B5EF4-FFF2-40B4-BE49-F238E27FC236}">
                <a16:creationId xmlns:a16="http://schemas.microsoft.com/office/drawing/2014/main" id="{5F7AC03C-0A8F-471B-A661-15F0488336B3}"/>
              </a:ext>
            </a:extLst>
          </p:cNvPr>
          <p:cNvSpPr>
            <a:spLocks noChangeArrowheads="1"/>
          </p:cNvSpPr>
          <p:nvPr/>
        </p:nvSpPr>
        <p:spPr bwMode="auto">
          <a:xfrm>
            <a:off x="4724400" y="48006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algn="ctr" eaLnBrk="1" hangingPunct="1">
              <a:spcBef>
                <a:spcPct val="50000"/>
              </a:spcBef>
              <a:buClr>
                <a:srgbClr val="FF6600"/>
              </a:buClr>
              <a:buSzPct val="90000"/>
              <a:buFont typeface="Wingdings" panose="05000000000000000000" pitchFamily="2" charset="2"/>
              <a:buNone/>
            </a:pPr>
            <a:r>
              <a:rPr lang="de-DE" altLang="de-DE" sz="1800" b="1">
                <a:solidFill>
                  <a:srgbClr val="0033CC"/>
                </a:solidFill>
                <a:latin typeface="Arial" panose="020B0604020202020204" pitchFamily="34" charset="0"/>
              </a:rPr>
              <a:t>Schulskifahrten</a:t>
            </a:r>
          </a:p>
        </p:txBody>
      </p:sp>
      <p:sp>
        <p:nvSpPr>
          <p:cNvPr id="4101" name="Rectangle 5">
            <a:extLst>
              <a:ext uri="{FF2B5EF4-FFF2-40B4-BE49-F238E27FC236}">
                <a16:creationId xmlns:a16="http://schemas.microsoft.com/office/drawing/2014/main" id="{EEFE461A-1D7D-4220-BBD2-354CC96CD7D5}"/>
              </a:ext>
            </a:extLst>
          </p:cNvPr>
          <p:cNvSpPr>
            <a:spLocks noChangeArrowheads="1"/>
          </p:cNvSpPr>
          <p:nvPr/>
        </p:nvSpPr>
        <p:spPr bwMode="auto">
          <a:xfrm>
            <a:off x="6804025" y="47244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algn="ctr" eaLnBrk="1" hangingPunct="1">
              <a:spcBef>
                <a:spcPct val="50000"/>
              </a:spcBef>
              <a:buClr>
                <a:srgbClr val="FF6600"/>
              </a:buClr>
              <a:buSzPct val="90000"/>
              <a:buFont typeface="Wingdings" panose="05000000000000000000" pitchFamily="2" charset="2"/>
              <a:buNone/>
            </a:pPr>
            <a:r>
              <a:rPr lang="de-DE" altLang="de-DE" sz="1800" b="1">
                <a:solidFill>
                  <a:srgbClr val="0033CC"/>
                </a:solidFill>
                <a:latin typeface="Arial" panose="020B0604020202020204" pitchFamily="34" charset="0"/>
              </a:rPr>
              <a:t>Family &amp; Friends</a:t>
            </a:r>
          </a:p>
        </p:txBody>
      </p:sp>
      <p:sp>
        <p:nvSpPr>
          <p:cNvPr id="4102" name="Text Box 6">
            <a:extLst>
              <a:ext uri="{FF2B5EF4-FFF2-40B4-BE49-F238E27FC236}">
                <a16:creationId xmlns:a16="http://schemas.microsoft.com/office/drawing/2014/main" id="{37B492BF-14FC-46D4-A43C-6809A223D090}"/>
              </a:ext>
            </a:extLst>
          </p:cNvPr>
          <p:cNvSpPr txBox="1">
            <a:spLocks noChangeArrowheads="1"/>
          </p:cNvSpPr>
          <p:nvPr/>
        </p:nvSpPr>
        <p:spPr bwMode="auto">
          <a:xfrm>
            <a:off x="0" y="62484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algn="ctr" eaLnBrk="1" hangingPunct="1">
              <a:spcBef>
                <a:spcPct val="50000"/>
              </a:spcBef>
            </a:pPr>
            <a:r>
              <a:rPr lang="de-DE" altLang="de-DE" sz="2000" b="1">
                <a:solidFill>
                  <a:srgbClr val="003366"/>
                </a:solidFill>
                <a:latin typeface="Arial" panose="020B0604020202020204" pitchFamily="34" charset="0"/>
              </a:rPr>
              <a:t>Alle Kataloge finden Sie im Internet unter www.alpetour.de/katalog</a:t>
            </a:r>
          </a:p>
        </p:txBody>
      </p:sp>
      <p:pic>
        <p:nvPicPr>
          <p:cNvPr id="4103" name="Grafik 1">
            <a:extLst>
              <a:ext uri="{FF2B5EF4-FFF2-40B4-BE49-F238E27FC236}">
                <a16:creationId xmlns:a16="http://schemas.microsoft.com/office/drawing/2014/main" id="{B4E7B83D-AA03-4C65-B127-B710128F6E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492606">
            <a:off x="6953250" y="2025650"/>
            <a:ext cx="18002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Grafik 2">
            <a:extLst>
              <a:ext uri="{FF2B5EF4-FFF2-40B4-BE49-F238E27FC236}">
                <a16:creationId xmlns:a16="http://schemas.microsoft.com/office/drawing/2014/main" id="{44388B5C-324E-4DBA-B14F-A68C1B3A56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773238"/>
            <a:ext cx="5635625"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18">
            <a:extLst>
              <a:ext uri="{FF2B5EF4-FFF2-40B4-BE49-F238E27FC236}">
                <a16:creationId xmlns:a16="http://schemas.microsoft.com/office/drawing/2014/main" id="{8D19110E-09A9-4456-A643-57B4FFD412B2}"/>
              </a:ext>
            </a:extLst>
          </p:cNvPr>
          <p:cNvSpPr txBox="1">
            <a:spLocks noChangeArrowheads="1"/>
          </p:cNvSpPr>
          <p:nvPr/>
        </p:nvSpPr>
        <p:spPr bwMode="auto">
          <a:xfrm>
            <a:off x="3886200" y="457200"/>
            <a:ext cx="502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sz="2000" b="1">
                <a:latin typeface="Arial" panose="020B0604020202020204" pitchFamily="34" charset="0"/>
              </a:rPr>
              <a:t>Mit der ganzen Schule nach Rom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a:extLst>
              <a:ext uri="{FF2B5EF4-FFF2-40B4-BE49-F238E27FC236}">
                <a16:creationId xmlns:a16="http://schemas.microsoft.com/office/drawing/2014/main" id="{5CE11BDC-30A3-41BB-9F12-37F591808669}"/>
              </a:ext>
            </a:extLst>
          </p:cNvPr>
          <p:cNvSpPr txBox="1">
            <a:spLocks noChangeArrowheads="1"/>
          </p:cNvSpPr>
          <p:nvPr/>
        </p:nvSpPr>
        <p:spPr bwMode="auto">
          <a:xfrm>
            <a:off x="228600" y="14478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b="1"/>
              <a:t>„Sicher ist sicher....“</a:t>
            </a:r>
          </a:p>
        </p:txBody>
      </p:sp>
      <p:pic>
        <p:nvPicPr>
          <p:cNvPr id="22531" name="Picture 13" descr="http://www.reiseversicherung.com/uploads/tx_ewsproducts/allianz_global_assistance_logo_14.gif">
            <a:extLst>
              <a:ext uri="{FF2B5EF4-FFF2-40B4-BE49-F238E27FC236}">
                <a16:creationId xmlns:a16="http://schemas.microsoft.com/office/drawing/2014/main" id="{D4109A1B-F6EC-4CB5-9730-D35F358053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1960563"/>
            <a:ext cx="2011363"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15">
            <a:extLst>
              <a:ext uri="{FF2B5EF4-FFF2-40B4-BE49-F238E27FC236}">
                <a16:creationId xmlns:a16="http://schemas.microsoft.com/office/drawing/2014/main" id="{EA9D44B5-8574-496B-A174-8CB3ED42B421}"/>
              </a:ext>
            </a:extLst>
          </p:cNvPr>
          <p:cNvSpPr txBox="1">
            <a:spLocks noChangeArrowheads="1"/>
          </p:cNvSpPr>
          <p:nvPr/>
        </p:nvSpPr>
        <p:spPr bwMode="auto">
          <a:xfrm>
            <a:off x="228600" y="3275013"/>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i="1"/>
              <a:t>Wir empfehlen folgende Versicherungen:</a:t>
            </a:r>
          </a:p>
        </p:txBody>
      </p:sp>
      <p:sp>
        <p:nvSpPr>
          <p:cNvPr id="22533" name="Text Box 16">
            <a:extLst>
              <a:ext uri="{FF2B5EF4-FFF2-40B4-BE49-F238E27FC236}">
                <a16:creationId xmlns:a16="http://schemas.microsoft.com/office/drawing/2014/main" id="{922F32B2-BC8C-4998-88DC-F6B0986098E9}"/>
              </a:ext>
            </a:extLst>
          </p:cNvPr>
          <p:cNvSpPr txBox="1">
            <a:spLocks noChangeArrowheads="1"/>
          </p:cNvSpPr>
          <p:nvPr/>
        </p:nvSpPr>
        <p:spPr bwMode="auto">
          <a:xfrm>
            <a:off x="228600" y="3719513"/>
            <a:ext cx="411480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sz="1600" u="sng"/>
              <a:t>Versicherungspaket „Europa“ </a:t>
            </a:r>
          </a:p>
          <a:p>
            <a:pPr eaLnBrk="1" hangingPunct="1">
              <a:spcBef>
                <a:spcPct val="50000"/>
              </a:spcBef>
              <a:buFontTx/>
              <a:buChar char="•"/>
            </a:pPr>
            <a:r>
              <a:rPr lang="de-DE" altLang="de-DE" sz="1200"/>
              <a:t> Reise-Rücktrittkosten-Versicherung </a:t>
            </a:r>
            <a:r>
              <a:rPr lang="de-DE" altLang="de-DE" sz="800"/>
              <a:t>(Selbstbehalt 20%)</a:t>
            </a:r>
          </a:p>
          <a:p>
            <a:pPr eaLnBrk="1" hangingPunct="1">
              <a:spcBef>
                <a:spcPct val="50000"/>
              </a:spcBef>
              <a:buFontTx/>
              <a:buChar char="•"/>
            </a:pPr>
            <a:r>
              <a:rPr lang="de-DE" altLang="de-DE" sz="1200"/>
              <a:t> Reiseabbruchversicherung</a:t>
            </a:r>
          </a:p>
          <a:p>
            <a:pPr eaLnBrk="1" hangingPunct="1">
              <a:spcBef>
                <a:spcPct val="50000"/>
              </a:spcBef>
              <a:buFontTx/>
              <a:buChar char="•"/>
            </a:pPr>
            <a:r>
              <a:rPr lang="de-DE" altLang="de-DE" sz="1200"/>
              <a:t> Auslandsreise-Krankenversicherung</a:t>
            </a:r>
          </a:p>
          <a:p>
            <a:pPr eaLnBrk="1" hangingPunct="1">
              <a:spcBef>
                <a:spcPct val="50000"/>
              </a:spcBef>
              <a:buFontTx/>
              <a:buChar char="•"/>
            </a:pPr>
            <a:r>
              <a:rPr lang="de-DE" altLang="de-DE" sz="1200"/>
              <a:t> Reise-Notrufversicherung</a:t>
            </a:r>
          </a:p>
          <a:p>
            <a:pPr eaLnBrk="1" hangingPunct="1">
              <a:spcBef>
                <a:spcPct val="50000"/>
              </a:spcBef>
              <a:buFontTx/>
              <a:buChar char="•"/>
            </a:pPr>
            <a:r>
              <a:rPr lang="de-DE" altLang="de-DE" sz="1200"/>
              <a:t> Reiseunfall-Versicherung</a:t>
            </a:r>
          </a:p>
          <a:p>
            <a:pPr eaLnBrk="1" hangingPunct="1">
              <a:spcBef>
                <a:spcPct val="50000"/>
              </a:spcBef>
              <a:buFontTx/>
              <a:buChar char="•"/>
            </a:pPr>
            <a:r>
              <a:rPr lang="de-DE" altLang="de-DE" sz="1200"/>
              <a:t> Reisehaftpflichtversicherung</a:t>
            </a:r>
          </a:p>
          <a:p>
            <a:pPr eaLnBrk="1" hangingPunct="1">
              <a:spcBef>
                <a:spcPct val="50000"/>
              </a:spcBef>
            </a:pPr>
            <a:r>
              <a:rPr lang="de-DE" altLang="de-DE" sz="1200" b="1"/>
              <a:t>   Prämie je Person: € 14,00</a:t>
            </a:r>
          </a:p>
        </p:txBody>
      </p:sp>
      <p:sp>
        <p:nvSpPr>
          <p:cNvPr id="22534" name="Text Box 18">
            <a:extLst>
              <a:ext uri="{FF2B5EF4-FFF2-40B4-BE49-F238E27FC236}">
                <a16:creationId xmlns:a16="http://schemas.microsoft.com/office/drawing/2014/main" id="{237328D9-2573-4A24-9635-6719BFA7F4B4}"/>
              </a:ext>
            </a:extLst>
          </p:cNvPr>
          <p:cNvSpPr txBox="1">
            <a:spLocks noChangeArrowheads="1"/>
          </p:cNvSpPr>
          <p:nvPr/>
        </p:nvSpPr>
        <p:spPr bwMode="auto">
          <a:xfrm>
            <a:off x="4830763" y="4457700"/>
            <a:ext cx="4114800"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sz="1600" u="sng"/>
              <a:t>Reise-Rücktrittkosten-Versicherung </a:t>
            </a:r>
            <a:r>
              <a:rPr lang="de-DE" altLang="de-DE" sz="1600"/>
              <a:t>(Stornoschutz)</a:t>
            </a:r>
          </a:p>
          <a:p>
            <a:pPr eaLnBrk="1" hangingPunct="1">
              <a:spcBef>
                <a:spcPct val="50000"/>
              </a:spcBef>
            </a:pPr>
            <a:r>
              <a:rPr lang="de-DE" altLang="de-DE" sz="1200"/>
              <a:t>Selbstbehalt 20% der Stornokosten, sofern keine akut notwendige vollstationäre Krankenhaus-behandlung Anlass der Reiseabsage war</a:t>
            </a:r>
          </a:p>
          <a:p>
            <a:pPr eaLnBrk="1" hangingPunct="1">
              <a:spcBef>
                <a:spcPct val="50000"/>
              </a:spcBef>
            </a:pPr>
            <a:r>
              <a:rPr lang="de-DE" altLang="de-DE" sz="1200" b="1"/>
              <a:t>Prämie je Person: € 8,00 </a:t>
            </a:r>
          </a:p>
        </p:txBody>
      </p:sp>
      <p:sp>
        <p:nvSpPr>
          <p:cNvPr id="22535" name="Text Box 19">
            <a:extLst>
              <a:ext uri="{FF2B5EF4-FFF2-40B4-BE49-F238E27FC236}">
                <a16:creationId xmlns:a16="http://schemas.microsoft.com/office/drawing/2014/main" id="{851F0CCB-4523-4C6E-8120-1776EF50A6B2}"/>
              </a:ext>
            </a:extLst>
          </p:cNvPr>
          <p:cNvSpPr txBox="1">
            <a:spLocks noChangeArrowheads="1"/>
          </p:cNvSpPr>
          <p:nvPr/>
        </p:nvSpPr>
        <p:spPr bwMode="auto">
          <a:xfrm>
            <a:off x="900113" y="6240463"/>
            <a:ext cx="7543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sz="2000" b="1"/>
              <a:t>Preise 2016 - gültig bei Abschluss über alpetour</a:t>
            </a:r>
          </a:p>
        </p:txBody>
      </p:sp>
      <p:pic>
        <p:nvPicPr>
          <p:cNvPr id="9" name="Picture 4">
            <a:extLst>
              <a:ext uri="{FF2B5EF4-FFF2-40B4-BE49-F238E27FC236}">
                <a16:creationId xmlns:a16="http://schemas.microsoft.com/office/drawing/2014/main" id="{7BB931CD-4648-4FF2-8069-A112714DDC8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316202">
            <a:off x="5134846" y="546330"/>
            <a:ext cx="4045715" cy="303428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7" name="Text Box 18">
            <a:extLst>
              <a:ext uri="{FF2B5EF4-FFF2-40B4-BE49-F238E27FC236}">
                <a16:creationId xmlns:a16="http://schemas.microsoft.com/office/drawing/2014/main" id="{1B59CC22-57B8-4C7C-8A8D-FB5B3F19B6CD}"/>
              </a:ext>
            </a:extLst>
          </p:cNvPr>
          <p:cNvSpPr txBox="1">
            <a:spLocks noChangeArrowheads="1"/>
          </p:cNvSpPr>
          <p:nvPr/>
        </p:nvSpPr>
        <p:spPr bwMode="auto">
          <a:xfrm>
            <a:off x="3886200" y="457200"/>
            <a:ext cx="502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sz="2000" b="1">
                <a:latin typeface="Arial" panose="020B0604020202020204" pitchFamily="34" charset="0"/>
              </a:rPr>
              <a:t>Mit der ganzen Schule nach Rom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a:extLst>
              <a:ext uri="{FF2B5EF4-FFF2-40B4-BE49-F238E27FC236}">
                <a16:creationId xmlns:a16="http://schemas.microsoft.com/office/drawing/2014/main" id="{92D3A136-A7CB-4952-AAC1-8DDCA321B07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9915" y="1611738"/>
            <a:ext cx="3728363" cy="24347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feld 2">
            <a:extLst>
              <a:ext uri="{FF2B5EF4-FFF2-40B4-BE49-F238E27FC236}">
                <a16:creationId xmlns:a16="http://schemas.microsoft.com/office/drawing/2014/main" id="{4AB1A58A-34E8-454B-9530-3266A69CE14E}"/>
              </a:ext>
            </a:extLst>
          </p:cNvPr>
          <p:cNvSpPr txBox="1"/>
          <p:nvPr/>
        </p:nvSpPr>
        <p:spPr>
          <a:xfrm>
            <a:off x="502172" y="4241263"/>
            <a:ext cx="7972547" cy="1692771"/>
          </a:xfrm>
          <a:prstGeom prst="rect">
            <a:avLst/>
          </a:prstGeom>
          <a:noFill/>
          <a:effectLst>
            <a:glow rad="139700">
              <a:schemeClr val="accent1">
                <a:satMod val="175000"/>
                <a:alpha val="44000"/>
              </a:schemeClr>
            </a:glow>
            <a:outerShdw blurRad="50800" dist="38100" dir="5400000" algn="t" rotWithShape="0">
              <a:prstClr val="black">
                <a:alpha val="33000"/>
              </a:prstClr>
            </a:outerShdw>
          </a:effectLst>
          <a:scene3d>
            <a:camera prst="orthographicFront"/>
            <a:lightRig rig="threePt" dir="t"/>
          </a:scene3d>
          <a:sp3d>
            <a:bevelT/>
          </a:sp3d>
        </p:spPr>
        <p:txBody>
          <a:bodyPr>
            <a:spAutoFit/>
          </a:bodyPr>
          <a:lstStyle/>
          <a:p>
            <a:pPr>
              <a:defRPr/>
            </a:pPr>
            <a:r>
              <a:rPr lang="de-DE" b="1" i="1" dirty="0"/>
              <a:t>„…</a:t>
            </a:r>
            <a:r>
              <a:rPr lang="de-DE" sz="2000" b="1" i="1" dirty="0"/>
              <a:t>.Erfahrungen, die man als Jugendlicher macht sind Erfahrungen, die bleiben nicht nur im Gedächtnis, sondern im Wesen und in der Seele….ein Besuch in Rom bei der Weltkirche kann für den jungen Menschen etwas Bleibendes auslösen…“</a:t>
            </a:r>
          </a:p>
        </p:txBody>
      </p:sp>
      <p:sp>
        <p:nvSpPr>
          <p:cNvPr id="23558" name="Textfeld 3">
            <a:extLst>
              <a:ext uri="{FF2B5EF4-FFF2-40B4-BE49-F238E27FC236}">
                <a16:creationId xmlns:a16="http://schemas.microsoft.com/office/drawing/2014/main" id="{02D2C809-0908-4978-BBA8-09DC3D69CCA1}"/>
              </a:ext>
            </a:extLst>
          </p:cNvPr>
          <p:cNvSpPr txBox="1">
            <a:spLocks noChangeArrowheads="1"/>
          </p:cNvSpPr>
          <p:nvPr/>
        </p:nvSpPr>
        <p:spPr bwMode="auto">
          <a:xfrm>
            <a:off x="863600" y="6032500"/>
            <a:ext cx="741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r>
              <a:rPr lang="de-DE" altLang="de-DE" sz="1600"/>
              <a:t>Zitat Georg Gänswein (Präfekt des päpstlichen Hauses) anlässlich seines Besuches in Höchstadt an der Aisch als Gegenbesuch der Schule in Rom im Oktober 2014</a:t>
            </a:r>
          </a:p>
        </p:txBody>
      </p:sp>
      <p:pic>
        <p:nvPicPr>
          <p:cNvPr id="6" name="Picture 5">
            <a:extLst>
              <a:ext uri="{FF2B5EF4-FFF2-40B4-BE49-F238E27FC236}">
                <a16:creationId xmlns:a16="http://schemas.microsoft.com/office/drawing/2014/main" id="{335B0887-F00E-481D-A18B-AD4C20049C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776799">
            <a:off x="5255997" y="1338376"/>
            <a:ext cx="3415834" cy="256187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3560" name="Text Box 18">
            <a:extLst>
              <a:ext uri="{FF2B5EF4-FFF2-40B4-BE49-F238E27FC236}">
                <a16:creationId xmlns:a16="http://schemas.microsoft.com/office/drawing/2014/main" id="{A83DBB9A-93C2-4272-998C-FA191DDF6878}"/>
              </a:ext>
            </a:extLst>
          </p:cNvPr>
          <p:cNvSpPr txBox="1">
            <a:spLocks noChangeArrowheads="1"/>
          </p:cNvSpPr>
          <p:nvPr/>
        </p:nvSpPr>
        <p:spPr bwMode="auto">
          <a:xfrm>
            <a:off x="3886200" y="457200"/>
            <a:ext cx="502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sz="2000" b="1">
                <a:latin typeface="Arial" panose="020B0604020202020204" pitchFamily="34" charset="0"/>
              </a:rPr>
              <a:t>Mit der ganzen Schule nach Rom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030">
            <a:extLst>
              <a:ext uri="{FF2B5EF4-FFF2-40B4-BE49-F238E27FC236}">
                <a16:creationId xmlns:a16="http://schemas.microsoft.com/office/drawing/2014/main" id="{A8C7B8E1-F8D2-43FE-98E5-45FC606D2DCA}"/>
              </a:ext>
            </a:extLst>
          </p:cNvPr>
          <p:cNvSpPr txBox="1">
            <a:spLocks noChangeArrowheads="1"/>
          </p:cNvSpPr>
          <p:nvPr/>
        </p:nvSpPr>
        <p:spPr bwMode="auto">
          <a:xfrm>
            <a:off x="76200" y="1617663"/>
            <a:ext cx="9144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algn="ctr" eaLnBrk="1" hangingPunct="1">
              <a:spcBef>
                <a:spcPct val="50000"/>
              </a:spcBef>
            </a:pPr>
            <a:r>
              <a:rPr lang="de-DE" altLang="de-DE" sz="2000" b="1">
                <a:solidFill>
                  <a:srgbClr val="0033CC"/>
                </a:solidFill>
                <a:latin typeface="Arial" panose="020B0604020202020204" pitchFamily="34" charset="0"/>
              </a:rPr>
              <a:t>Wir danken für Ihre Aufmerksamkeit und wir freuen uns sehr, Ihre Töchter nach Rom begleiten zu dürfen!</a:t>
            </a:r>
            <a:endParaRPr lang="de-DE" altLang="de-DE" sz="2000" b="1">
              <a:solidFill>
                <a:srgbClr val="003366"/>
              </a:solidFill>
              <a:latin typeface="Arial" panose="020B0604020202020204" pitchFamily="34" charset="0"/>
            </a:endParaRPr>
          </a:p>
          <a:p>
            <a:pPr algn="ctr" eaLnBrk="1" hangingPunct="1">
              <a:spcBef>
                <a:spcPct val="50000"/>
              </a:spcBef>
            </a:pPr>
            <a:endParaRPr lang="de-DE" altLang="de-DE" sz="2000" b="1">
              <a:solidFill>
                <a:srgbClr val="003366"/>
              </a:solidFill>
              <a:latin typeface="Arial" panose="020B0604020202020204" pitchFamily="34" charset="0"/>
            </a:endParaRPr>
          </a:p>
        </p:txBody>
      </p:sp>
      <p:sp>
        <p:nvSpPr>
          <p:cNvPr id="24579" name="Text Box 1051">
            <a:extLst>
              <a:ext uri="{FF2B5EF4-FFF2-40B4-BE49-F238E27FC236}">
                <a16:creationId xmlns:a16="http://schemas.microsoft.com/office/drawing/2014/main" id="{FF1024A0-C540-4E6C-A57C-8C65660C9419}"/>
              </a:ext>
            </a:extLst>
          </p:cNvPr>
          <p:cNvSpPr txBox="1">
            <a:spLocks noChangeArrowheads="1"/>
          </p:cNvSpPr>
          <p:nvPr/>
        </p:nvSpPr>
        <p:spPr bwMode="auto">
          <a:xfrm>
            <a:off x="0" y="6172200"/>
            <a:ext cx="914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algn="ctr" eaLnBrk="1" hangingPunct="1">
              <a:spcBef>
                <a:spcPct val="50000"/>
              </a:spcBef>
            </a:pPr>
            <a:r>
              <a:rPr lang="de-DE" altLang="de-DE" sz="2200" b="1">
                <a:solidFill>
                  <a:srgbClr val="003366"/>
                </a:solidFill>
                <a:latin typeface="Arial" panose="020B0604020202020204" pitchFamily="34" charset="0"/>
              </a:rPr>
              <a:t>Ihr alpetour-Team</a:t>
            </a:r>
          </a:p>
        </p:txBody>
      </p:sp>
      <p:pic>
        <p:nvPicPr>
          <p:cNvPr id="95236" name="Picture 4">
            <a:extLst>
              <a:ext uri="{FF2B5EF4-FFF2-40B4-BE49-F238E27FC236}">
                <a16:creationId xmlns:a16="http://schemas.microsoft.com/office/drawing/2014/main" id="{FE63F306-0AAD-4DC0-B4CF-E97AE3501A1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86200" y="2557246"/>
            <a:ext cx="4536504" cy="3200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4581" name="Text Box 7">
            <a:extLst>
              <a:ext uri="{FF2B5EF4-FFF2-40B4-BE49-F238E27FC236}">
                <a16:creationId xmlns:a16="http://schemas.microsoft.com/office/drawing/2014/main" id="{C87A04F1-88BE-4640-A1CF-BBD69359ED75}"/>
              </a:ext>
            </a:extLst>
          </p:cNvPr>
          <p:cNvSpPr txBox="1">
            <a:spLocks noChangeArrowheads="1"/>
          </p:cNvSpPr>
          <p:nvPr/>
        </p:nvSpPr>
        <p:spPr bwMode="auto">
          <a:xfrm>
            <a:off x="2773363" y="3190875"/>
            <a:ext cx="1270000"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sz="1400" b="1">
                <a:solidFill>
                  <a:srgbClr val="FF0000"/>
                </a:solidFill>
              </a:rPr>
              <a:t>D</a:t>
            </a:r>
            <a:r>
              <a:rPr lang="de-DE" altLang="de-DE" sz="1200" b="1">
                <a:solidFill>
                  <a:srgbClr val="FF0000"/>
                </a:solidFill>
              </a:rPr>
              <a:t>ieser Herr gehört leider nicht zu unserem </a:t>
            </a:r>
          </a:p>
        </p:txBody>
      </p:sp>
      <p:sp>
        <p:nvSpPr>
          <p:cNvPr id="24583" name="Ovale Legende 1">
            <a:extLst>
              <a:ext uri="{FF2B5EF4-FFF2-40B4-BE49-F238E27FC236}">
                <a16:creationId xmlns:a16="http://schemas.microsoft.com/office/drawing/2014/main" id="{A2EB01EA-C944-4614-BD17-33E05D28CBA4}"/>
              </a:ext>
            </a:extLst>
          </p:cNvPr>
          <p:cNvSpPr>
            <a:spLocks noChangeArrowheads="1"/>
          </p:cNvSpPr>
          <p:nvPr/>
        </p:nvSpPr>
        <p:spPr bwMode="auto">
          <a:xfrm rot="20040016">
            <a:off x="2771775" y="2917825"/>
            <a:ext cx="1289050" cy="1341438"/>
          </a:xfrm>
          <a:prstGeom prst="wedgeEllipseCallout">
            <a:avLst>
              <a:gd name="adj1" fmla="val 76892"/>
              <a:gd name="adj2" fmla="val 44865"/>
            </a:avLst>
          </a:prstGeom>
          <a:solidFill>
            <a:schemeClr val="accent5">
              <a:lumMod val="20000"/>
              <a:lumOff val="80000"/>
            </a:schemeClr>
          </a:solidFill>
          <a:ln w="9525" algn="ctr">
            <a:solidFill>
              <a:schemeClr val="accent2">
                <a:lumMod val="60000"/>
                <a:lumOff val="40000"/>
              </a:schemeClr>
            </a:solidFill>
            <a:round/>
            <a:headEnd/>
            <a:tailEnd/>
          </a:ln>
        </p:spPr>
        <p:txBody>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defRPr/>
            </a:pPr>
            <a:endParaRPr lang="de-DE" altLang="de-DE"/>
          </a:p>
        </p:txBody>
      </p:sp>
      <p:pic>
        <p:nvPicPr>
          <p:cNvPr id="2" name="Grafik 1">
            <a:extLst>
              <a:ext uri="{FF2B5EF4-FFF2-40B4-BE49-F238E27FC236}">
                <a16:creationId xmlns:a16="http://schemas.microsoft.com/office/drawing/2014/main" id="{573938A0-3B0B-4295-9379-9DA3F01E89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78679">
            <a:off x="272007" y="2427772"/>
            <a:ext cx="2406586" cy="38668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4584" name="Textfeld 2">
            <a:extLst>
              <a:ext uri="{FF2B5EF4-FFF2-40B4-BE49-F238E27FC236}">
                <a16:creationId xmlns:a16="http://schemas.microsoft.com/office/drawing/2014/main" id="{D89E613C-2051-4B91-8DFC-E53281997AA9}"/>
              </a:ext>
            </a:extLst>
          </p:cNvPr>
          <p:cNvSpPr txBox="1">
            <a:spLocks noChangeArrowheads="1"/>
          </p:cNvSpPr>
          <p:nvPr/>
        </p:nvSpPr>
        <p:spPr bwMode="auto">
          <a:xfrm>
            <a:off x="2857500" y="3122613"/>
            <a:ext cx="13223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r>
              <a:rPr lang="de-DE" altLang="de-DE" sz="1100"/>
              <a:t>Dieser Herr gehört leider nicht zu unserem Team</a:t>
            </a:r>
          </a:p>
        </p:txBody>
      </p:sp>
      <p:sp>
        <p:nvSpPr>
          <p:cNvPr id="24585" name="Text Box 18">
            <a:extLst>
              <a:ext uri="{FF2B5EF4-FFF2-40B4-BE49-F238E27FC236}">
                <a16:creationId xmlns:a16="http://schemas.microsoft.com/office/drawing/2014/main" id="{AD910A66-8AC3-4D6B-ACE3-AD94D6EBB784}"/>
              </a:ext>
            </a:extLst>
          </p:cNvPr>
          <p:cNvSpPr txBox="1">
            <a:spLocks noChangeArrowheads="1"/>
          </p:cNvSpPr>
          <p:nvPr/>
        </p:nvSpPr>
        <p:spPr bwMode="auto">
          <a:xfrm>
            <a:off x="3886200" y="457200"/>
            <a:ext cx="502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sz="2000" b="1">
                <a:latin typeface="Arial" panose="020B0604020202020204" pitchFamily="34" charset="0"/>
              </a:rPr>
              <a:t>Mit der ganzen Schule nach Rom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6">
            <a:extLst>
              <a:ext uri="{FF2B5EF4-FFF2-40B4-BE49-F238E27FC236}">
                <a16:creationId xmlns:a16="http://schemas.microsoft.com/office/drawing/2014/main" id="{66874BCB-04FE-4FC0-84C1-DF9B24B18527}"/>
              </a:ext>
            </a:extLst>
          </p:cNvPr>
          <p:cNvSpPr txBox="1">
            <a:spLocks noChangeArrowheads="1"/>
          </p:cNvSpPr>
          <p:nvPr/>
        </p:nvSpPr>
        <p:spPr bwMode="auto">
          <a:xfrm>
            <a:off x="217488" y="2660650"/>
            <a:ext cx="8926512"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marL="285750" indent="-285750" eaLnBrk="1" hangingPunct="1">
              <a:spcBef>
                <a:spcPct val="50000"/>
              </a:spcBef>
              <a:buClr>
                <a:schemeClr val="accent2"/>
              </a:buClr>
              <a:buFont typeface="Arial" panose="020B0604020202020204" pitchFamily="34" charset="0"/>
              <a:buChar char="•"/>
              <a:defRPr/>
            </a:pPr>
            <a:r>
              <a:rPr lang="de-DE" altLang="de-DE" sz="1200" b="1" dirty="0"/>
              <a:t> St. Ursula Donauwörth, 550 Personen – </a:t>
            </a:r>
            <a:r>
              <a:rPr lang="de-DE" altLang="de-DE" sz="1200" b="1" u="sng" dirty="0"/>
              <a:t>zum 1. Mal</a:t>
            </a:r>
          </a:p>
          <a:p>
            <a:pPr marL="285750" indent="-285750" eaLnBrk="1" hangingPunct="1">
              <a:spcBef>
                <a:spcPct val="50000"/>
              </a:spcBef>
              <a:buClr>
                <a:schemeClr val="accent2"/>
              </a:buClr>
              <a:buFont typeface="Arial" panose="020B0604020202020204" pitchFamily="34" charset="0"/>
              <a:buChar char="•"/>
              <a:defRPr/>
            </a:pPr>
            <a:r>
              <a:rPr lang="de-DE" altLang="de-DE" sz="1200" b="1" dirty="0"/>
              <a:t> Realschule Auerbach, 430 Personen</a:t>
            </a:r>
          </a:p>
          <a:p>
            <a:pPr marL="342900" indent="-342900" eaLnBrk="1" hangingPunct="1">
              <a:spcBef>
                <a:spcPct val="50000"/>
              </a:spcBef>
              <a:buClr>
                <a:schemeClr val="accent2"/>
              </a:buClr>
              <a:buFont typeface="Arial" panose="020B0604020202020204" pitchFamily="34" charset="0"/>
              <a:buChar char="•"/>
              <a:defRPr/>
            </a:pPr>
            <a:r>
              <a:rPr lang="de-DE" altLang="de-DE" sz="1200" b="1" dirty="0"/>
              <a:t>Maria Ward Realschule Lindau, 370 Personen</a:t>
            </a:r>
          </a:p>
          <a:p>
            <a:pPr marL="342900" indent="-342900" eaLnBrk="1" hangingPunct="1">
              <a:spcBef>
                <a:spcPct val="50000"/>
              </a:spcBef>
              <a:buClr>
                <a:schemeClr val="accent2"/>
              </a:buClr>
              <a:buFont typeface="Arial" panose="020B0604020202020204" pitchFamily="34" charset="0"/>
              <a:buChar char="•"/>
              <a:defRPr/>
            </a:pPr>
            <a:r>
              <a:rPr lang="de-DE" altLang="de-DE" sz="1200" b="1" dirty="0"/>
              <a:t>Maria Ward Realschule Deggendorf, 450 Personen</a:t>
            </a:r>
          </a:p>
          <a:p>
            <a:pPr marL="342900" indent="-342900" eaLnBrk="1" hangingPunct="1">
              <a:spcBef>
                <a:spcPct val="50000"/>
              </a:spcBef>
              <a:buClr>
                <a:schemeClr val="accent2"/>
              </a:buClr>
              <a:buFont typeface="Arial" panose="020B0604020202020204" pitchFamily="34" charset="0"/>
              <a:buChar char="•"/>
              <a:defRPr/>
            </a:pPr>
            <a:r>
              <a:rPr lang="de-DE" altLang="de-DE" sz="1200" b="1" dirty="0"/>
              <a:t>Johannesschule Meppen, 170 Personen</a:t>
            </a:r>
          </a:p>
          <a:p>
            <a:pPr marL="342900" indent="-342900" eaLnBrk="1" hangingPunct="1">
              <a:spcBef>
                <a:spcPct val="50000"/>
              </a:spcBef>
              <a:buClr>
                <a:schemeClr val="accent2"/>
              </a:buClr>
              <a:buFont typeface="Arial" panose="020B0604020202020204" pitchFamily="34" charset="0"/>
              <a:buChar char="•"/>
              <a:defRPr/>
            </a:pPr>
            <a:r>
              <a:rPr lang="de-DE" altLang="de-DE" sz="1200" b="1" dirty="0"/>
              <a:t>Gymnasium Höchstadt an der Aisch, 650 Personen</a:t>
            </a:r>
          </a:p>
          <a:p>
            <a:pPr marL="342900" indent="-342900" eaLnBrk="1" hangingPunct="1">
              <a:spcBef>
                <a:spcPct val="50000"/>
              </a:spcBef>
              <a:buClr>
                <a:schemeClr val="accent2"/>
              </a:buClr>
              <a:buFont typeface="Arial" panose="020B0604020202020204" pitchFamily="34" charset="0"/>
              <a:buChar char="•"/>
              <a:defRPr/>
            </a:pPr>
            <a:r>
              <a:rPr lang="de-DE" altLang="de-DE" sz="1200" b="1" dirty="0"/>
              <a:t>Maria Stern Realschule Nördlingen, 430 Personen</a:t>
            </a:r>
          </a:p>
          <a:p>
            <a:pPr marL="342900" indent="-342900" eaLnBrk="1" hangingPunct="1">
              <a:spcBef>
                <a:spcPct val="50000"/>
              </a:spcBef>
              <a:buClr>
                <a:schemeClr val="accent2"/>
              </a:buClr>
              <a:buFont typeface="Arial" panose="020B0604020202020204" pitchFamily="34" charset="0"/>
              <a:buChar char="•"/>
              <a:defRPr/>
            </a:pPr>
            <a:r>
              <a:rPr lang="de-DE" altLang="de-DE" sz="1200" b="1" dirty="0"/>
              <a:t>Maria Ward Realschule Burghausen, 650 Personen</a:t>
            </a:r>
          </a:p>
          <a:p>
            <a:pPr marL="342900" indent="-342900" eaLnBrk="1" hangingPunct="1">
              <a:spcBef>
                <a:spcPct val="50000"/>
              </a:spcBef>
              <a:buClr>
                <a:schemeClr val="accent2"/>
              </a:buClr>
              <a:buFont typeface="Arial" panose="020B0604020202020204" pitchFamily="34" charset="0"/>
              <a:buChar char="•"/>
              <a:defRPr/>
            </a:pPr>
            <a:r>
              <a:rPr lang="de-DE" altLang="de-DE" sz="1200" b="1" dirty="0"/>
              <a:t>St. Ursula Donauwörth, 300 Personen – </a:t>
            </a:r>
            <a:r>
              <a:rPr lang="de-DE" altLang="de-DE" sz="1200" b="1" u="sng" dirty="0"/>
              <a:t>zum 2. Mal</a:t>
            </a:r>
          </a:p>
          <a:p>
            <a:pPr marL="342900" indent="-342900" eaLnBrk="1" hangingPunct="1">
              <a:spcBef>
                <a:spcPct val="50000"/>
              </a:spcBef>
              <a:buClr>
                <a:schemeClr val="accent2"/>
              </a:buClr>
              <a:buFont typeface="Arial" panose="020B0604020202020204" pitchFamily="34" charset="0"/>
              <a:buChar char="•"/>
              <a:defRPr/>
            </a:pPr>
            <a:r>
              <a:rPr lang="de-DE" altLang="de-DE" sz="1200" b="1" dirty="0"/>
              <a:t>MRS St. Josef Schwandorf, 380 Personen </a:t>
            </a:r>
          </a:p>
          <a:p>
            <a:pPr marL="342900" indent="-342900" eaLnBrk="1" hangingPunct="1">
              <a:spcBef>
                <a:spcPct val="50000"/>
              </a:spcBef>
              <a:buClr>
                <a:schemeClr val="accent2"/>
              </a:buClr>
              <a:buFont typeface="Arial" panose="020B0604020202020204" pitchFamily="34" charset="0"/>
              <a:buChar char="•"/>
              <a:defRPr/>
            </a:pPr>
            <a:r>
              <a:rPr lang="de-DE" altLang="de-DE" sz="1200" b="1" dirty="0"/>
              <a:t>Maria Ward RS München, 500 Personen</a:t>
            </a:r>
          </a:p>
          <a:p>
            <a:pPr marL="342900" indent="-342900" eaLnBrk="1" hangingPunct="1">
              <a:spcBef>
                <a:spcPct val="50000"/>
              </a:spcBef>
              <a:buClr>
                <a:schemeClr val="accent2"/>
              </a:buClr>
              <a:buFont typeface="Arial" panose="020B0604020202020204" pitchFamily="34" charset="0"/>
              <a:buChar char="•"/>
              <a:defRPr/>
            </a:pPr>
            <a:r>
              <a:rPr lang="de-DE" altLang="de-DE" sz="1200" b="1" dirty="0"/>
              <a:t>MRS St. Ursula Augsburg, 450 Personen</a:t>
            </a:r>
          </a:p>
          <a:p>
            <a:pPr eaLnBrk="1" hangingPunct="1">
              <a:spcBef>
                <a:spcPct val="50000"/>
              </a:spcBef>
              <a:buClr>
                <a:schemeClr val="accent2"/>
              </a:buClr>
              <a:buFontTx/>
              <a:buChar char="•"/>
              <a:defRPr/>
            </a:pPr>
            <a:endParaRPr lang="de-DE" altLang="de-DE" sz="1200" b="1" dirty="0"/>
          </a:p>
        </p:txBody>
      </p:sp>
      <p:sp>
        <p:nvSpPr>
          <p:cNvPr id="5123" name="Textfeld 8">
            <a:extLst>
              <a:ext uri="{FF2B5EF4-FFF2-40B4-BE49-F238E27FC236}">
                <a16:creationId xmlns:a16="http://schemas.microsoft.com/office/drawing/2014/main" id="{671C84BE-2891-4AF3-BD7D-7646474626E3}"/>
              </a:ext>
            </a:extLst>
          </p:cNvPr>
          <p:cNvSpPr txBox="1">
            <a:spLocks noChangeArrowheads="1"/>
          </p:cNvSpPr>
          <p:nvPr/>
        </p:nvSpPr>
        <p:spPr bwMode="auto">
          <a:xfrm>
            <a:off x="2339975" y="6291263"/>
            <a:ext cx="5616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r>
              <a:rPr lang="de-DE" altLang="de-DE" b="1"/>
              <a:t>So schön kann Schule sein!</a:t>
            </a:r>
          </a:p>
        </p:txBody>
      </p:sp>
      <p:sp>
        <p:nvSpPr>
          <p:cNvPr id="5124" name="Textfeld 3">
            <a:extLst>
              <a:ext uri="{FF2B5EF4-FFF2-40B4-BE49-F238E27FC236}">
                <a16:creationId xmlns:a16="http://schemas.microsoft.com/office/drawing/2014/main" id="{14671AE9-A7F4-4BB8-9860-F066E4C8F06A}"/>
              </a:ext>
            </a:extLst>
          </p:cNvPr>
          <p:cNvSpPr txBox="1">
            <a:spLocks noChangeArrowheads="1"/>
          </p:cNvSpPr>
          <p:nvPr/>
        </p:nvSpPr>
        <p:spPr bwMode="auto">
          <a:xfrm rot="-234106">
            <a:off x="647700" y="1344613"/>
            <a:ext cx="4178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r>
              <a:rPr lang="de-DE" altLang="de-DE" b="1" i="1">
                <a:solidFill>
                  <a:srgbClr val="FF0000"/>
                </a:solidFill>
              </a:rPr>
              <a:t>Mit alpetour waren bereits folgende ganze Schulen in Rom:</a:t>
            </a:r>
          </a:p>
        </p:txBody>
      </p:sp>
      <p:pic>
        <p:nvPicPr>
          <p:cNvPr id="7175" name="Grafik 1">
            <a:extLst>
              <a:ext uri="{FF2B5EF4-FFF2-40B4-BE49-F238E27FC236}">
                <a16:creationId xmlns:a16="http://schemas.microsoft.com/office/drawing/2014/main" id="{8AB22E1C-328E-4A76-8236-9B11E2AF3E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061017" y="810449"/>
            <a:ext cx="4155108" cy="277007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a:extLst>
              <a:ext uri="{FF2B5EF4-FFF2-40B4-BE49-F238E27FC236}">
                <a16:creationId xmlns:a16="http://schemas.microsoft.com/office/drawing/2014/main" id="{42D95C6F-82A8-438B-AB7A-437E9000CF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76095">
            <a:off x="5369177" y="3748965"/>
            <a:ext cx="3744225" cy="20866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127" name="Text Box 18">
            <a:extLst>
              <a:ext uri="{FF2B5EF4-FFF2-40B4-BE49-F238E27FC236}">
                <a16:creationId xmlns:a16="http://schemas.microsoft.com/office/drawing/2014/main" id="{77897D5B-312F-42B0-BDFC-A873C9B3249B}"/>
              </a:ext>
            </a:extLst>
          </p:cNvPr>
          <p:cNvSpPr txBox="1">
            <a:spLocks noChangeArrowheads="1"/>
          </p:cNvSpPr>
          <p:nvPr/>
        </p:nvSpPr>
        <p:spPr bwMode="auto">
          <a:xfrm>
            <a:off x="3886200" y="457200"/>
            <a:ext cx="502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sz="2000" b="1">
                <a:latin typeface="Arial" panose="020B0604020202020204" pitchFamily="34" charset="0"/>
              </a:rPr>
              <a:t>Mit der ganzen Schule nach Rom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a:extLst>
              <a:ext uri="{FF2B5EF4-FFF2-40B4-BE49-F238E27FC236}">
                <a16:creationId xmlns:a16="http://schemas.microsoft.com/office/drawing/2014/main" id="{00A37F33-514C-4BCD-8710-8F20F4C2A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2025" y="1397000"/>
            <a:ext cx="2789238"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7">
            <a:extLst>
              <a:ext uri="{FF2B5EF4-FFF2-40B4-BE49-F238E27FC236}">
                <a16:creationId xmlns:a16="http://schemas.microsoft.com/office/drawing/2014/main" id="{86159F3B-6509-44CC-9426-C40F6D0764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876623">
            <a:off x="493323" y="3688427"/>
            <a:ext cx="3065645" cy="234050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6148" name="Text Box 13">
            <a:extLst>
              <a:ext uri="{FF2B5EF4-FFF2-40B4-BE49-F238E27FC236}">
                <a16:creationId xmlns:a16="http://schemas.microsoft.com/office/drawing/2014/main" id="{ACBCDC7F-65D1-4C6B-99A4-905526C79E95}"/>
              </a:ext>
            </a:extLst>
          </p:cNvPr>
          <p:cNvSpPr txBox="1">
            <a:spLocks noChangeArrowheads="1"/>
          </p:cNvSpPr>
          <p:nvPr/>
        </p:nvSpPr>
        <p:spPr bwMode="auto">
          <a:xfrm>
            <a:off x="609600" y="1447800"/>
            <a:ext cx="4419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b="1" u="sng">
                <a:latin typeface="Arial" panose="020B0604020202020204" pitchFamily="34" charset="0"/>
                <a:cs typeface="Arial" panose="020B0604020202020204" pitchFamily="34" charset="0"/>
              </a:rPr>
              <a:t>Ablauf</a:t>
            </a:r>
            <a:r>
              <a:rPr lang="de-DE" altLang="de-DE" b="1" u="sng"/>
              <a:t>:</a:t>
            </a:r>
            <a:endParaRPr lang="de-DE" altLang="de-DE"/>
          </a:p>
          <a:p>
            <a:pPr eaLnBrk="1" hangingPunct="1">
              <a:spcBef>
                <a:spcPct val="50000"/>
              </a:spcBef>
            </a:pPr>
            <a:r>
              <a:rPr lang="de-DE" altLang="de-DE" b="1"/>
              <a:t>Sonntag</a:t>
            </a:r>
          </a:p>
        </p:txBody>
      </p:sp>
      <p:sp>
        <p:nvSpPr>
          <p:cNvPr id="6149" name="Text Box 3">
            <a:extLst>
              <a:ext uri="{FF2B5EF4-FFF2-40B4-BE49-F238E27FC236}">
                <a16:creationId xmlns:a16="http://schemas.microsoft.com/office/drawing/2014/main" id="{59732CFB-05C6-4D12-B381-BCAEC5AAA653}"/>
              </a:ext>
            </a:extLst>
          </p:cNvPr>
          <p:cNvSpPr txBox="1">
            <a:spLocks noChangeArrowheads="1"/>
          </p:cNvSpPr>
          <p:nvPr/>
        </p:nvSpPr>
        <p:spPr bwMode="auto">
          <a:xfrm>
            <a:off x="63500" y="2657475"/>
            <a:ext cx="8153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buClr>
                <a:srgbClr val="FF9900"/>
              </a:buClr>
              <a:buSzPct val="110000"/>
              <a:buFontTx/>
              <a:buBlip>
                <a:blip r:embed="rId4"/>
              </a:buBlip>
            </a:pPr>
            <a:r>
              <a:rPr lang="de-DE" altLang="de-DE" sz="2000">
                <a:latin typeface="Arial" panose="020B0604020202020204" pitchFamily="34" charset="0"/>
                <a:cs typeface="Arial" panose="020B0604020202020204" pitchFamily="34" charset="0"/>
              </a:rPr>
              <a:t>Abfahrt ab Bamberg am Nachmittag - Nachtfahrt </a:t>
            </a:r>
          </a:p>
        </p:txBody>
      </p:sp>
      <p:pic>
        <p:nvPicPr>
          <p:cNvPr id="2" name="Grafik 1">
            <a:extLst>
              <a:ext uri="{FF2B5EF4-FFF2-40B4-BE49-F238E27FC236}">
                <a16:creationId xmlns:a16="http://schemas.microsoft.com/office/drawing/2014/main" id="{5D72647B-2E68-4561-B931-D2469B9C4B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9952" y="3572316"/>
            <a:ext cx="4656386" cy="3104257"/>
          </a:xfrm>
          <a:prstGeom prst="ellipse">
            <a:avLst/>
          </a:prstGeom>
          <a:ln>
            <a:noFill/>
          </a:ln>
          <a:effectLst>
            <a:softEdge rad="112500"/>
          </a:effectLst>
        </p:spPr>
      </p:pic>
      <p:sp>
        <p:nvSpPr>
          <p:cNvPr id="6151" name="Textfeld 8">
            <a:extLst>
              <a:ext uri="{FF2B5EF4-FFF2-40B4-BE49-F238E27FC236}">
                <a16:creationId xmlns:a16="http://schemas.microsoft.com/office/drawing/2014/main" id="{C380FDEE-2B17-42D7-97DD-83E31583FBDE}"/>
              </a:ext>
            </a:extLst>
          </p:cNvPr>
          <p:cNvSpPr txBox="1">
            <a:spLocks noChangeArrowheads="1"/>
          </p:cNvSpPr>
          <p:nvPr/>
        </p:nvSpPr>
        <p:spPr bwMode="auto">
          <a:xfrm>
            <a:off x="282575" y="6323013"/>
            <a:ext cx="5616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r>
              <a:rPr lang="de-DE" altLang="de-DE" b="1"/>
              <a:t>So schön kann Schule sein!</a:t>
            </a:r>
          </a:p>
        </p:txBody>
      </p:sp>
      <p:sp>
        <p:nvSpPr>
          <p:cNvPr id="6152" name="Text Box 18">
            <a:extLst>
              <a:ext uri="{FF2B5EF4-FFF2-40B4-BE49-F238E27FC236}">
                <a16:creationId xmlns:a16="http://schemas.microsoft.com/office/drawing/2014/main" id="{500E4D1D-3644-433C-A098-6B8C16DAD4D5}"/>
              </a:ext>
            </a:extLst>
          </p:cNvPr>
          <p:cNvSpPr txBox="1">
            <a:spLocks noChangeArrowheads="1"/>
          </p:cNvSpPr>
          <p:nvPr/>
        </p:nvSpPr>
        <p:spPr bwMode="auto">
          <a:xfrm>
            <a:off x="3886200" y="457200"/>
            <a:ext cx="502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sz="2000" b="1">
                <a:latin typeface="Arial" panose="020B0604020202020204" pitchFamily="34" charset="0"/>
              </a:rPr>
              <a:t>Mit der ganzen Schule nach Rom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5BDB10D6-DD4C-4151-A8EA-C03821210534}"/>
              </a:ext>
            </a:extLst>
          </p:cNvPr>
          <p:cNvSpPr txBox="1">
            <a:spLocks noChangeArrowheads="1"/>
          </p:cNvSpPr>
          <p:nvPr/>
        </p:nvSpPr>
        <p:spPr bwMode="auto">
          <a:xfrm>
            <a:off x="685800" y="1974850"/>
            <a:ext cx="7620000"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buClr>
                <a:srgbClr val="FF9900"/>
              </a:buClr>
              <a:buSzPct val="110000"/>
              <a:buFontTx/>
              <a:buBlip>
                <a:blip r:embed="rId2"/>
              </a:buBlip>
            </a:pPr>
            <a:r>
              <a:rPr lang="de-DE" altLang="de-DE" sz="2000">
                <a:latin typeface="Arial" panose="020B0604020202020204" pitchFamily="34" charset="0"/>
                <a:cs typeface="Arial" panose="020B0604020202020204" pitchFamily="34" charset="0"/>
              </a:rPr>
              <a:t> Picknickfrühstück bei der Ankunft</a:t>
            </a:r>
          </a:p>
          <a:p>
            <a:pPr eaLnBrk="1" hangingPunct="1">
              <a:spcBef>
                <a:spcPct val="50000"/>
              </a:spcBef>
              <a:buClr>
                <a:srgbClr val="FF9900"/>
              </a:buClr>
              <a:buSzPct val="110000"/>
              <a:buFontTx/>
              <a:buBlip>
                <a:blip r:embed="rId2"/>
              </a:buBlip>
            </a:pPr>
            <a:r>
              <a:rPr lang="de-DE" altLang="de-DE" sz="2000">
                <a:latin typeface="Arial" panose="020B0604020202020204" pitchFamily="34" charset="0"/>
                <a:cs typeface="Arial" panose="020B0604020202020204" pitchFamily="34" charset="0"/>
              </a:rPr>
              <a:t> Besuch der Katakombe Santa Domitilla</a:t>
            </a:r>
          </a:p>
          <a:p>
            <a:pPr eaLnBrk="1" hangingPunct="1">
              <a:spcBef>
                <a:spcPct val="50000"/>
              </a:spcBef>
              <a:buClr>
                <a:srgbClr val="FF9900"/>
              </a:buClr>
              <a:buSzPct val="110000"/>
              <a:buFontTx/>
              <a:buBlip>
                <a:blip r:embed="rId2"/>
              </a:buBlip>
            </a:pPr>
            <a:r>
              <a:rPr lang="de-DE" altLang="de-DE" sz="2000">
                <a:latin typeface="Arial" panose="020B0604020202020204" pitchFamily="34" charset="0"/>
                <a:cs typeface="Arial" panose="020B0604020202020204" pitchFamily="34" charset="0"/>
              </a:rPr>
              <a:t> Mittagessen in der Unterkunft</a:t>
            </a:r>
          </a:p>
          <a:p>
            <a:pPr eaLnBrk="1" hangingPunct="1">
              <a:spcBef>
                <a:spcPct val="50000"/>
              </a:spcBef>
              <a:buClr>
                <a:srgbClr val="FF9900"/>
              </a:buClr>
              <a:buSzPct val="110000"/>
              <a:buFontTx/>
              <a:buBlip>
                <a:blip r:embed="rId2"/>
              </a:buBlip>
            </a:pPr>
            <a:r>
              <a:rPr lang="de-DE" altLang="de-DE" sz="2000">
                <a:latin typeface="Arial" panose="020B0604020202020204" pitchFamily="34" charset="0"/>
                <a:cs typeface="Arial" panose="020B0604020202020204" pitchFamily="34" charset="0"/>
              </a:rPr>
              <a:t> Zeit zur freien Verfügung in der Anlage	</a:t>
            </a:r>
          </a:p>
          <a:p>
            <a:pPr eaLnBrk="1" hangingPunct="1">
              <a:spcBef>
                <a:spcPct val="50000"/>
              </a:spcBef>
              <a:buClr>
                <a:srgbClr val="FF9900"/>
              </a:buClr>
              <a:buSzPct val="110000"/>
              <a:buFontTx/>
              <a:buBlip>
                <a:blip r:embed="rId2"/>
              </a:buBlip>
            </a:pPr>
            <a:r>
              <a:rPr lang="de-DE" altLang="de-DE" sz="2000">
                <a:latin typeface="Arial" panose="020B0604020202020204" pitchFamily="34" charset="0"/>
                <a:cs typeface="Arial" panose="020B0604020202020204" pitchFamily="34" charset="0"/>
              </a:rPr>
              <a:t> Abendessen und Übernachtung</a:t>
            </a:r>
          </a:p>
        </p:txBody>
      </p:sp>
      <p:pic>
        <p:nvPicPr>
          <p:cNvPr id="64521" name="Picture 9">
            <a:extLst>
              <a:ext uri="{FF2B5EF4-FFF2-40B4-BE49-F238E27FC236}">
                <a16:creationId xmlns:a16="http://schemas.microsoft.com/office/drawing/2014/main" id="{6C3F75DB-E276-44A2-89CE-39C6DCD8963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39585" y="4149080"/>
            <a:ext cx="3890392" cy="283544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22" name="Picture 10">
            <a:extLst>
              <a:ext uri="{FF2B5EF4-FFF2-40B4-BE49-F238E27FC236}">
                <a16:creationId xmlns:a16="http://schemas.microsoft.com/office/drawing/2014/main" id="{ABFA8EFB-1E34-406E-ACF9-9E9A9EBDC58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673284">
            <a:off x="4876799" y="4127180"/>
            <a:ext cx="3048000" cy="2286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4524" name="Picture 12">
            <a:extLst>
              <a:ext uri="{FF2B5EF4-FFF2-40B4-BE49-F238E27FC236}">
                <a16:creationId xmlns:a16="http://schemas.microsoft.com/office/drawing/2014/main" id="{AB64474F-2294-42B8-A39C-08C8AB042C8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1411786">
            <a:off x="5768752" y="1557629"/>
            <a:ext cx="3107648" cy="21568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174" name="Text Box 17">
            <a:extLst>
              <a:ext uri="{FF2B5EF4-FFF2-40B4-BE49-F238E27FC236}">
                <a16:creationId xmlns:a16="http://schemas.microsoft.com/office/drawing/2014/main" id="{65B18DDC-F04B-4215-AD06-F9D6E2BE234A}"/>
              </a:ext>
            </a:extLst>
          </p:cNvPr>
          <p:cNvSpPr txBox="1">
            <a:spLocks noChangeArrowheads="1"/>
          </p:cNvSpPr>
          <p:nvPr/>
        </p:nvSpPr>
        <p:spPr bwMode="auto">
          <a:xfrm>
            <a:off x="609600" y="1447800"/>
            <a:ext cx="4419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b="1"/>
              <a:t>Montag</a:t>
            </a:r>
          </a:p>
        </p:txBody>
      </p:sp>
      <p:sp>
        <p:nvSpPr>
          <p:cNvPr id="7175" name="Textfeld 8">
            <a:extLst>
              <a:ext uri="{FF2B5EF4-FFF2-40B4-BE49-F238E27FC236}">
                <a16:creationId xmlns:a16="http://schemas.microsoft.com/office/drawing/2014/main" id="{864DDF44-2851-49A1-8500-2BA3363B2D7F}"/>
              </a:ext>
            </a:extLst>
          </p:cNvPr>
          <p:cNvSpPr txBox="1">
            <a:spLocks noChangeArrowheads="1"/>
          </p:cNvSpPr>
          <p:nvPr/>
        </p:nvSpPr>
        <p:spPr bwMode="auto">
          <a:xfrm>
            <a:off x="3419475" y="6438900"/>
            <a:ext cx="5183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r>
              <a:rPr lang="de-DE" altLang="de-DE" sz="2000" b="1"/>
              <a:t>So schön kann Schule sein!</a:t>
            </a:r>
          </a:p>
        </p:txBody>
      </p:sp>
      <p:sp>
        <p:nvSpPr>
          <p:cNvPr id="7176" name="Text Box 18">
            <a:extLst>
              <a:ext uri="{FF2B5EF4-FFF2-40B4-BE49-F238E27FC236}">
                <a16:creationId xmlns:a16="http://schemas.microsoft.com/office/drawing/2014/main" id="{45B9C764-B7E0-400B-85ED-1F8A9DC8E80A}"/>
              </a:ext>
            </a:extLst>
          </p:cNvPr>
          <p:cNvSpPr txBox="1">
            <a:spLocks noChangeArrowheads="1"/>
          </p:cNvSpPr>
          <p:nvPr/>
        </p:nvSpPr>
        <p:spPr bwMode="auto">
          <a:xfrm>
            <a:off x="3886200" y="457200"/>
            <a:ext cx="502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sz="2000" b="1">
                <a:latin typeface="Arial" panose="020B0604020202020204" pitchFamily="34" charset="0"/>
              </a:rPr>
              <a:t>Mit der ganzen Schule nach Rom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7CFD2E07-7C56-4D22-BCD0-682839ED6786}"/>
              </a:ext>
            </a:extLst>
          </p:cNvPr>
          <p:cNvSpPr txBox="1">
            <a:spLocks noChangeArrowheads="1"/>
          </p:cNvSpPr>
          <p:nvPr/>
        </p:nvSpPr>
        <p:spPr bwMode="auto">
          <a:xfrm>
            <a:off x="684213" y="1844675"/>
            <a:ext cx="8459787" cy="270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buClr>
                <a:srgbClr val="FF9900"/>
              </a:buClr>
              <a:buSzPct val="110000"/>
              <a:buFontTx/>
              <a:buBlip>
                <a:blip r:embed="rId2"/>
              </a:buBlip>
              <a:defRPr/>
            </a:pPr>
            <a:r>
              <a:rPr lang="de-DE" altLang="de-DE" sz="2000" dirty="0">
                <a:latin typeface="Arial" panose="020B0604020202020204" pitchFamily="34" charset="0"/>
                <a:cs typeface="Arial" panose="020B0604020202020204" pitchFamily="34" charset="0"/>
              </a:rPr>
              <a:t> Frühstück </a:t>
            </a:r>
          </a:p>
          <a:p>
            <a:pPr eaLnBrk="1" hangingPunct="1">
              <a:spcBef>
                <a:spcPct val="50000"/>
              </a:spcBef>
              <a:buClr>
                <a:srgbClr val="FF9900"/>
              </a:buClr>
              <a:buSzPct val="110000"/>
              <a:buFontTx/>
              <a:buBlip>
                <a:blip r:embed="rId2"/>
              </a:buBlip>
              <a:defRPr/>
            </a:pPr>
            <a:r>
              <a:rPr lang="de-DE" altLang="de-DE" sz="2000" dirty="0">
                <a:latin typeface="Arial" panose="020B0604020202020204" pitchFamily="34" charset="0"/>
                <a:cs typeface="Arial" panose="020B0604020202020204" pitchFamily="34" charset="0"/>
              </a:rPr>
              <a:t> geführte Besichtigungen: Stadtrundfahrt (ca. 30 Minuten), danach </a:t>
            </a:r>
          </a:p>
          <a:p>
            <a:pPr eaLnBrk="1" hangingPunct="1">
              <a:spcBef>
                <a:spcPct val="50000"/>
              </a:spcBef>
              <a:buClr>
                <a:srgbClr val="FF9900"/>
              </a:buClr>
              <a:buSzPct val="110000"/>
              <a:buFontTx/>
              <a:buBlip>
                <a:blip r:embed="rId2"/>
              </a:buBlip>
              <a:defRPr/>
            </a:pPr>
            <a:r>
              <a:rPr lang="de-DE" altLang="de-DE" sz="2000" dirty="0">
                <a:latin typeface="Arial" panose="020B0604020202020204" pitchFamily="34" charset="0"/>
                <a:cs typeface="Arial" panose="020B0604020202020204" pitchFamily="34" charset="0"/>
              </a:rPr>
              <a:t> Kolosseum, Forum Romanum am Vormittag und Nachmittag</a:t>
            </a:r>
          </a:p>
          <a:p>
            <a:pPr eaLnBrk="1" hangingPunct="1">
              <a:spcBef>
                <a:spcPct val="50000"/>
              </a:spcBef>
              <a:buClr>
                <a:srgbClr val="FF9900"/>
              </a:buClr>
              <a:buSzPct val="110000"/>
              <a:buFontTx/>
              <a:buBlip>
                <a:blip r:embed="rId2"/>
              </a:buBlip>
              <a:defRPr/>
            </a:pPr>
            <a:r>
              <a:rPr lang="de-DE" altLang="de-DE" sz="2000" dirty="0">
                <a:latin typeface="Arial" panose="020B0604020202020204" pitchFamily="34" charset="0"/>
                <a:cs typeface="Arial" panose="020B0604020202020204" pitchFamily="34" charset="0"/>
              </a:rPr>
              <a:t> Programm in Rom (Stadtspiel, Spaziergang, Engelsburg, Petersdom,</a:t>
            </a:r>
          </a:p>
          <a:p>
            <a:pPr marL="0" indent="0" eaLnBrk="1" hangingPunct="1">
              <a:spcBef>
                <a:spcPct val="50000"/>
              </a:spcBef>
              <a:buClr>
                <a:srgbClr val="FF9900"/>
              </a:buClr>
              <a:buSzPct val="110000"/>
              <a:defRPr/>
            </a:pPr>
            <a:r>
              <a:rPr lang="de-DE" altLang="de-DE" sz="2000" dirty="0">
                <a:latin typeface="Arial" panose="020B0604020202020204" pitchFamily="34" charset="0"/>
                <a:cs typeface="Arial" panose="020B0604020202020204" pitchFamily="34" charset="0"/>
              </a:rPr>
              <a:t>     Kuppel usw.)</a:t>
            </a:r>
          </a:p>
          <a:p>
            <a:pPr eaLnBrk="1" hangingPunct="1">
              <a:spcBef>
                <a:spcPct val="50000"/>
              </a:spcBef>
              <a:buClr>
                <a:srgbClr val="FF9900"/>
              </a:buClr>
              <a:buSzPct val="110000"/>
              <a:buFontTx/>
              <a:buBlip>
                <a:blip r:embed="rId2"/>
              </a:buBlip>
              <a:defRPr/>
            </a:pPr>
            <a:r>
              <a:rPr lang="de-DE" altLang="de-DE" sz="2000" dirty="0">
                <a:latin typeface="Arial" panose="020B0604020202020204" pitchFamily="34" charset="0"/>
                <a:cs typeface="Arial" panose="020B0604020202020204" pitchFamily="34" charset="0"/>
              </a:rPr>
              <a:t> Abendessen und Übernachtung</a:t>
            </a:r>
          </a:p>
        </p:txBody>
      </p:sp>
      <p:pic>
        <p:nvPicPr>
          <p:cNvPr id="88070" name="Picture 6">
            <a:extLst>
              <a:ext uri="{FF2B5EF4-FFF2-40B4-BE49-F238E27FC236}">
                <a16:creationId xmlns:a16="http://schemas.microsoft.com/office/drawing/2014/main" id="{10F3FE80-ACDE-46DA-ADD6-A38A0A59201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rot="408301">
            <a:off x="4864218" y="3874483"/>
            <a:ext cx="4008379" cy="22767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196" name="Text Box 10">
            <a:extLst>
              <a:ext uri="{FF2B5EF4-FFF2-40B4-BE49-F238E27FC236}">
                <a16:creationId xmlns:a16="http://schemas.microsoft.com/office/drawing/2014/main" id="{B907DE41-D773-44CF-B827-F89D4D2AAF77}"/>
              </a:ext>
            </a:extLst>
          </p:cNvPr>
          <p:cNvSpPr txBox="1">
            <a:spLocks noChangeArrowheads="1"/>
          </p:cNvSpPr>
          <p:nvPr/>
        </p:nvSpPr>
        <p:spPr bwMode="auto">
          <a:xfrm>
            <a:off x="323850" y="1341438"/>
            <a:ext cx="4419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b="1"/>
              <a:t>    Dienstag</a:t>
            </a:r>
          </a:p>
        </p:txBody>
      </p:sp>
      <p:pic>
        <p:nvPicPr>
          <p:cNvPr id="2" name="Grafik 1">
            <a:extLst>
              <a:ext uri="{FF2B5EF4-FFF2-40B4-BE49-F238E27FC236}">
                <a16:creationId xmlns:a16="http://schemas.microsoft.com/office/drawing/2014/main" id="{639D7784-B728-4D45-80F0-5041691840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498" y="4552950"/>
            <a:ext cx="3223011" cy="21486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198" name="Textfeld 8">
            <a:extLst>
              <a:ext uri="{FF2B5EF4-FFF2-40B4-BE49-F238E27FC236}">
                <a16:creationId xmlns:a16="http://schemas.microsoft.com/office/drawing/2014/main" id="{D25F40BB-D185-490C-B1DB-EE916E4742DA}"/>
              </a:ext>
            </a:extLst>
          </p:cNvPr>
          <p:cNvSpPr txBox="1">
            <a:spLocks noChangeArrowheads="1"/>
          </p:cNvSpPr>
          <p:nvPr/>
        </p:nvSpPr>
        <p:spPr bwMode="auto">
          <a:xfrm>
            <a:off x="3559175" y="6537325"/>
            <a:ext cx="4752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r>
              <a:rPr lang="de-DE" altLang="de-DE" sz="1400" b="1"/>
              <a:t>So schön kann Schule sein!</a:t>
            </a:r>
          </a:p>
        </p:txBody>
      </p:sp>
      <p:sp>
        <p:nvSpPr>
          <p:cNvPr id="8199" name="Text Box 18">
            <a:extLst>
              <a:ext uri="{FF2B5EF4-FFF2-40B4-BE49-F238E27FC236}">
                <a16:creationId xmlns:a16="http://schemas.microsoft.com/office/drawing/2014/main" id="{86BC993E-1CF8-4E75-8D2B-18C9F32EAFDD}"/>
              </a:ext>
            </a:extLst>
          </p:cNvPr>
          <p:cNvSpPr txBox="1">
            <a:spLocks noChangeArrowheads="1"/>
          </p:cNvSpPr>
          <p:nvPr/>
        </p:nvSpPr>
        <p:spPr bwMode="auto">
          <a:xfrm>
            <a:off x="3886200" y="457200"/>
            <a:ext cx="502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sz="2000" b="1">
                <a:latin typeface="Arial" panose="020B0604020202020204" pitchFamily="34" charset="0"/>
              </a:rPr>
              <a:t>Mit der ganzen Schule nach Rom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a:extLst>
              <a:ext uri="{FF2B5EF4-FFF2-40B4-BE49-F238E27FC236}">
                <a16:creationId xmlns:a16="http://schemas.microsoft.com/office/drawing/2014/main" id="{08360C13-F435-4D19-990B-F249854D61AC}"/>
              </a:ext>
            </a:extLst>
          </p:cNvPr>
          <p:cNvSpPr txBox="1">
            <a:spLocks noChangeArrowheads="1"/>
          </p:cNvSpPr>
          <p:nvPr/>
        </p:nvSpPr>
        <p:spPr bwMode="auto">
          <a:xfrm>
            <a:off x="598488" y="1974850"/>
            <a:ext cx="8366125"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buClr>
                <a:srgbClr val="FF9900"/>
              </a:buClr>
              <a:buSzPct val="110000"/>
              <a:buFontTx/>
              <a:buBlip>
                <a:blip r:embed="rId2"/>
              </a:buBlip>
            </a:pPr>
            <a:r>
              <a:rPr lang="de-DE" altLang="de-DE" sz="2000">
                <a:latin typeface="Arial" panose="020B0604020202020204" pitchFamily="34" charset="0"/>
                <a:cs typeface="Arial" panose="020B0604020202020204" pitchFamily="34" charset="0"/>
              </a:rPr>
              <a:t> Frühstück </a:t>
            </a:r>
          </a:p>
          <a:p>
            <a:pPr eaLnBrk="1" hangingPunct="1">
              <a:spcBef>
                <a:spcPct val="50000"/>
              </a:spcBef>
              <a:buClr>
                <a:srgbClr val="FF9900"/>
              </a:buClr>
              <a:buSzPct val="110000"/>
              <a:buFontTx/>
              <a:buBlip>
                <a:blip r:embed="rId2"/>
              </a:buBlip>
            </a:pPr>
            <a:r>
              <a:rPr lang="de-DE" altLang="de-DE" sz="2000">
                <a:latin typeface="Arial" panose="020B0604020202020204" pitchFamily="34" charset="0"/>
                <a:cs typeface="Arial" panose="020B0604020202020204" pitchFamily="34" charset="0"/>
              </a:rPr>
              <a:t> Papstaudienz (Dauer ca. bis 12 Uhr)</a:t>
            </a:r>
          </a:p>
          <a:p>
            <a:pPr eaLnBrk="1" hangingPunct="1">
              <a:spcBef>
                <a:spcPct val="50000"/>
              </a:spcBef>
              <a:buClr>
                <a:srgbClr val="FF9900"/>
              </a:buClr>
              <a:buSzPct val="110000"/>
              <a:buFontTx/>
              <a:buBlip>
                <a:blip r:embed="rId2"/>
              </a:buBlip>
            </a:pPr>
            <a:r>
              <a:rPr lang="de-DE" altLang="de-DE" sz="2000">
                <a:latin typeface="Arial" panose="020B0604020202020204" pitchFamily="34" charset="0"/>
                <a:cs typeface="Arial" panose="020B0604020202020204" pitchFamily="34" charset="0"/>
              </a:rPr>
              <a:t> Nachmittags z.B. Fahrt nach Ostia Antica (ohne Führung) &amp; ans Meer</a:t>
            </a:r>
          </a:p>
          <a:p>
            <a:pPr eaLnBrk="1" hangingPunct="1">
              <a:spcBef>
                <a:spcPct val="50000"/>
              </a:spcBef>
              <a:buClr>
                <a:srgbClr val="FF9900"/>
              </a:buClr>
              <a:buSzPct val="110000"/>
              <a:buFontTx/>
              <a:buBlip>
                <a:blip r:embed="rId2"/>
              </a:buBlip>
            </a:pPr>
            <a:r>
              <a:rPr lang="de-DE" altLang="de-DE" sz="2000">
                <a:latin typeface="Arial" panose="020B0604020202020204" pitchFamily="34" charset="0"/>
                <a:cs typeface="Arial" panose="020B0604020202020204" pitchFamily="34" charset="0"/>
              </a:rPr>
              <a:t> Abendessen </a:t>
            </a:r>
          </a:p>
          <a:p>
            <a:pPr eaLnBrk="1" hangingPunct="1">
              <a:spcBef>
                <a:spcPct val="50000"/>
              </a:spcBef>
              <a:buClr>
                <a:srgbClr val="FF9900"/>
              </a:buClr>
              <a:buSzPct val="110000"/>
              <a:buFontTx/>
              <a:buBlip>
                <a:blip r:embed="rId2"/>
              </a:buBlip>
            </a:pPr>
            <a:r>
              <a:rPr lang="de-DE" altLang="de-DE" sz="2000">
                <a:latin typeface="Arial" panose="020B0604020202020204" pitchFamily="34" charset="0"/>
                <a:cs typeface="Arial" panose="020B0604020202020204" pitchFamily="34" charset="0"/>
              </a:rPr>
              <a:t> Abschlussparty im Camping Roma / Übernachtung</a:t>
            </a:r>
          </a:p>
        </p:txBody>
      </p:sp>
      <p:pic>
        <p:nvPicPr>
          <p:cNvPr id="66565" name="Picture 5">
            <a:extLst>
              <a:ext uri="{FF2B5EF4-FFF2-40B4-BE49-F238E27FC236}">
                <a16:creationId xmlns:a16="http://schemas.microsoft.com/office/drawing/2014/main" id="{1B2E88EF-3256-47E1-BF38-BC62ABC1B82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7847" y="4190665"/>
            <a:ext cx="4784193" cy="247869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Text Box 11">
            <a:extLst>
              <a:ext uri="{FF2B5EF4-FFF2-40B4-BE49-F238E27FC236}">
                <a16:creationId xmlns:a16="http://schemas.microsoft.com/office/drawing/2014/main" id="{E0D4A4D8-3428-40A8-9669-6FCCD7D98167}"/>
              </a:ext>
            </a:extLst>
          </p:cNvPr>
          <p:cNvSpPr txBox="1">
            <a:spLocks noChangeArrowheads="1"/>
          </p:cNvSpPr>
          <p:nvPr/>
        </p:nvSpPr>
        <p:spPr bwMode="auto">
          <a:xfrm>
            <a:off x="609600" y="1447800"/>
            <a:ext cx="4419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b="1"/>
              <a:t>Mittwoch </a:t>
            </a:r>
          </a:p>
        </p:txBody>
      </p:sp>
      <p:pic>
        <p:nvPicPr>
          <p:cNvPr id="7" name="Picture 6">
            <a:extLst>
              <a:ext uri="{FF2B5EF4-FFF2-40B4-BE49-F238E27FC236}">
                <a16:creationId xmlns:a16="http://schemas.microsoft.com/office/drawing/2014/main" id="{99B7EBDB-29DF-4260-B64A-2399DC15C3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820144">
            <a:off x="4343224" y="263037"/>
            <a:ext cx="3170690" cy="21003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Grafik 2">
            <a:extLst>
              <a:ext uri="{FF2B5EF4-FFF2-40B4-BE49-F238E27FC236}">
                <a16:creationId xmlns:a16="http://schemas.microsoft.com/office/drawing/2014/main" id="{19DF5304-DBC3-4C12-A8E5-96906FE9D7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9326" y="4261054"/>
            <a:ext cx="2932156" cy="19547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223" name="Textfeld 8">
            <a:extLst>
              <a:ext uri="{FF2B5EF4-FFF2-40B4-BE49-F238E27FC236}">
                <a16:creationId xmlns:a16="http://schemas.microsoft.com/office/drawing/2014/main" id="{FA84941D-864D-4D3B-9D11-121BCA6C889E}"/>
              </a:ext>
            </a:extLst>
          </p:cNvPr>
          <p:cNvSpPr txBox="1">
            <a:spLocks noChangeArrowheads="1"/>
          </p:cNvSpPr>
          <p:nvPr/>
        </p:nvSpPr>
        <p:spPr bwMode="auto">
          <a:xfrm>
            <a:off x="3563938" y="6380163"/>
            <a:ext cx="5688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r>
              <a:rPr lang="de-DE" altLang="de-DE" b="1"/>
              <a:t>So schön kann Schule sein!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a:extLst>
              <a:ext uri="{FF2B5EF4-FFF2-40B4-BE49-F238E27FC236}">
                <a16:creationId xmlns:a16="http://schemas.microsoft.com/office/drawing/2014/main" id="{DD3DEF47-F892-4A4D-8BF0-1F12EF84DFEB}"/>
              </a:ext>
            </a:extLst>
          </p:cNvPr>
          <p:cNvSpPr txBox="1">
            <a:spLocks noChangeArrowheads="1"/>
          </p:cNvSpPr>
          <p:nvPr/>
        </p:nvSpPr>
        <p:spPr bwMode="auto">
          <a:xfrm>
            <a:off x="611188" y="1984375"/>
            <a:ext cx="7924800"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buClr>
                <a:srgbClr val="FF9900"/>
              </a:buClr>
              <a:buSzPct val="110000"/>
              <a:buFontTx/>
              <a:buBlip>
                <a:blip r:embed="rId2"/>
              </a:buBlip>
              <a:defRPr/>
            </a:pPr>
            <a:r>
              <a:rPr lang="de-DE" altLang="de-DE" sz="2000" dirty="0">
                <a:latin typeface="Arial" panose="020B0604020202020204" pitchFamily="34" charset="0"/>
                <a:cs typeface="Arial" panose="020B0604020202020204" pitchFamily="34" charset="0"/>
              </a:rPr>
              <a:t> Frühstück</a:t>
            </a:r>
          </a:p>
          <a:p>
            <a:pPr eaLnBrk="1" hangingPunct="1">
              <a:spcBef>
                <a:spcPct val="50000"/>
              </a:spcBef>
              <a:buClr>
                <a:srgbClr val="FF9900"/>
              </a:buClr>
              <a:buSzPct val="110000"/>
              <a:buFontTx/>
              <a:buBlip>
                <a:blip r:embed="rId2"/>
              </a:buBlip>
              <a:defRPr/>
            </a:pPr>
            <a:r>
              <a:rPr lang="de-DE" altLang="de-DE" sz="2000" dirty="0">
                <a:latin typeface="Arial" panose="020B0604020202020204" pitchFamily="34" charset="0"/>
                <a:cs typeface="Arial" panose="020B0604020202020204" pitchFamily="34" charset="0"/>
              </a:rPr>
              <a:t> Tag zur freien Verfügung klassenweise</a:t>
            </a:r>
          </a:p>
          <a:p>
            <a:pPr marL="0" indent="0" eaLnBrk="1" hangingPunct="1">
              <a:spcBef>
                <a:spcPct val="50000"/>
              </a:spcBef>
              <a:buClr>
                <a:srgbClr val="FF9900"/>
              </a:buClr>
              <a:buSzPct val="110000"/>
              <a:defRPr/>
            </a:pPr>
            <a:r>
              <a:rPr lang="de-DE" altLang="de-DE" sz="2000" dirty="0">
                <a:latin typeface="Arial" panose="020B0604020202020204" pitchFamily="34" charset="0"/>
                <a:cs typeface="Arial" panose="020B0604020202020204" pitchFamily="34" charset="0"/>
              </a:rPr>
              <a:t>      Vorschläge von </a:t>
            </a:r>
            <a:r>
              <a:rPr lang="de-DE" altLang="de-DE" sz="2000" dirty="0" err="1">
                <a:latin typeface="Arial" panose="020B0604020202020204" pitchFamily="34" charset="0"/>
                <a:cs typeface="Arial" panose="020B0604020202020204" pitchFamily="34" charset="0"/>
              </a:rPr>
              <a:t>alpetour</a:t>
            </a:r>
            <a:r>
              <a:rPr lang="de-DE" altLang="de-DE" sz="2000" dirty="0">
                <a:latin typeface="Arial" panose="020B0604020202020204" pitchFamily="34" charset="0"/>
                <a:cs typeface="Arial" panose="020B0604020202020204" pitchFamily="34" charset="0"/>
              </a:rPr>
              <a:t> und Begleitung </a:t>
            </a:r>
          </a:p>
          <a:p>
            <a:pPr eaLnBrk="1" hangingPunct="1">
              <a:spcBef>
                <a:spcPct val="50000"/>
              </a:spcBef>
              <a:buClr>
                <a:srgbClr val="FF9900"/>
              </a:buClr>
              <a:buSzPct val="110000"/>
              <a:buFontTx/>
              <a:buBlip>
                <a:blip r:embed="rId2"/>
              </a:buBlip>
              <a:defRPr/>
            </a:pPr>
            <a:r>
              <a:rPr lang="de-DE" altLang="de-DE" sz="2000" dirty="0">
                <a:latin typeface="Arial" panose="020B0604020202020204" pitchFamily="34" charset="0"/>
                <a:cs typeface="Arial" panose="020B0604020202020204" pitchFamily="34" charset="0"/>
              </a:rPr>
              <a:t> Abendessen</a:t>
            </a:r>
          </a:p>
          <a:p>
            <a:pPr eaLnBrk="1" hangingPunct="1">
              <a:spcBef>
                <a:spcPct val="50000"/>
              </a:spcBef>
              <a:buClr>
                <a:srgbClr val="FF9900"/>
              </a:buClr>
              <a:buSzPct val="110000"/>
              <a:buFontTx/>
              <a:buBlip>
                <a:blip r:embed="rId2"/>
              </a:buBlip>
              <a:defRPr/>
            </a:pPr>
            <a:r>
              <a:rPr lang="de-DE" altLang="de-DE" sz="2000" dirty="0">
                <a:latin typeface="Arial" panose="020B0604020202020204" pitchFamily="34" charset="0"/>
                <a:cs typeface="Arial" panose="020B0604020202020204" pitchFamily="34" charset="0"/>
              </a:rPr>
              <a:t> Abfahrt in Richtung Deutschland am Abend</a:t>
            </a:r>
          </a:p>
        </p:txBody>
      </p:sp>
      <p:sp>
        <p:nvSpPr>
          <p:cNvPr id="10243" name="Text Box 10">
            <a:extLst>
              <a:ext uri="{FF2B5EF4-FFF2-40B4-BE49-F238E27FC236}">
                <a16:creationId xmlns:a16="http://schemas.microsoft.com/office/drawing/2014/main" id="{5AA69B49-4E49-4A7F-8D90-CAD63D3557D8}"/>
              </a:ext>
            </a:extLst>
          </p:cNvPr>
          <p:cNvSpPr txBox="1">
            <a:spLocks noChangeArrowheads="1"/>
          </p:cNvSpPr>
          <p:nvPr/>
        </p:nvSpPr>
        <p:spPr bwMode="auto">
          <a:xfrm>
            <a:off x="685800" y="1455738"/>
            <a:ext cx="44196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b="1"/>
              <a:t>Donnerstag</a:t>
            </a:r>
          </a:p>
        </p:txBody>
      </p:sp>
      <p:pic>
        <p:nvPicPr>
          <p:cNvPr id="2" name="Grafik 1">
            <a:extLst>
              <a:ext uri="{FF2B5EF4-FFF2-40B4-BE49-F238E27FC236}">
                <a16:creationId xmlns:a16="http://schemas.microsoft.com/office/drawing/2014/main" id="{3A23A4A1-73E6-4030-82E8-B1AA5D80BF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4408635"/>
            <a:ext cx="4391038" cy="2248769"/>
          </a:xfrm>
          <a:prstGeom prst="rect">
            <a:avLst/>
          </a:prstGeom>
          <a:ln>
            <a:noFill/>
          </a:ln>
          <a:effectLst>
            <a:softEdge rad="112500"/>
          </a:effectLst>
        </p:spPr>
      </p:pic>
      <p:pic>
        <p:nvPicPr>
          <p:cNvPr id="8" name="Picture 3">
            <a:extLst>
              <a:ext uri="{FF2B5EF4-FFF2-40B4-BE49-F238E27FC236}">
                <a16:creationId xmlns:a16="http://schemas.microsoft.com/office/drawing/2014/main" id="{0EA99B12-8129-4F3E-9E25-93D226F6F37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54976">
            <a:off x="6409713" y="1802339"/>
            <a:ext cx="2144130" cy="33263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contourClr>
              <a:srgbClr val="FFFFFF"/>
            </a:contourClr>
          </a:sp3d>
        </p:spPr>
      </p:pic>
      <p:sp>
        <p:nvSpPr>
          <p:cNvPr id="10246" name="Textfeld 8">
            <a:extLst>
              <a:ext uri="{FF2B5EF4-FFF2-40B4-BE49-F238E27FC236}">
                <a16:creationId xmlns:a16="http://schemas.microsoft.com/office/drawing/2014/main" id="{A32C9BC7-5646-4222-984E-EE0CABBE881D}"/>
              </a:ext>
            </a:extLst>
          </p:cNvPr>
          <p:cNvSpPr txBox="1">
            <a:spLocks noChangeArrowheads="1"/>
          </p:cNvSpPr>
          <p:nvPr/>
        </p:nvSpPr>
        <p:spPr bwMode="auto">
          <a:xfrm>
            <a:off x="3348038" y="6396038"/>
            <a:ext cx="5616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r>
              <a:rPr lang="de-DE" altLang="de-DE" b="1"/>
              <a:t>So schön kann Schule sein!</a:t>
            </a:r>
          </a:p>
        </p:txBody>
      </p:sp>
      <p:sp>
        <p:nvSpPr>
          <p:cNvPr id="10247" name="Text Box 18">
            <a:extLst>
              <a:ext uri="{FF2B5EF4-FFF2-40B4-BE49-F238E27FC236}">
                <a16:creationId xmlns:a16="http://schemas.microsoft.com/office/drawing/2014/main" id="{B2EECEB2-98BC-4B0A-AAD6-625AADDC7545}"/>
              </a:ext>
            </a:extLst>
          </p:cNvPr>
          <p:cNvSpPr txBox="1">
            <a:spLocks noChangeArrowheads="1"/>
          </p:cNvSpPr>
          <p:nvPr/>
        </p:nvSpPr>
        <p:spPr bwMode="auto">
          <a:xfrm>
            <a:off x="3886200" y="457200"/>
            <a:ext cx="502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sz="2000" b="1">
                <a:latin typeface="Arial" panose="020B0604020202020204" pitchFamily="34" charset="0"/>
              </a:rPr>
              <a:t>Mit der ganzen Schule nach Rom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D822F14F-89F1-48C3-8474-626E0121A2EA}"/>
              </a:ext>
            </a:extLst>
          </p:cNvPr>
          <p:cNvSpPr txBox="1">
            <a:spLocks noChangeArrowheads="1"/>
          </p:cNvSpPr>
          <p:nvPr/>
        </p:nvSpPr>
        <p:spPr bwMode="auto">
          <a:xfrm>
            <a:off x="560388" y="2063750"/>
            <a:ext cx="825976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buClr>
                <a:srgbClr val="FF9900"/>
              </a:buClr>
              <a:buSzPct val="110000"/>
              <a:buFontTx/>
              <a:buBlip>
                <a:blip r:embed="rId2"/>
              </a:buBlip>
            </a:pPr>
            <a:r>
              <a:rPr lang="de-DE" altLang="de-DE" sz="2000">
                <a:latin typeface="Arial" panose="020B0604020202020204" pitchFamily="34" charset="0"/>
                <a:cs typeface="Arial" panose="020B0604020202020204" pitchFamily="34" charset="0"/>
              </a:rPr>
              <a:t>Rückkunft in Bamberg im Laufe des Vormittages</a:t>
            </a:r>
          </a:p>
        </p:txBody>
      </p:sp>
      <p:pic>
        <p:nvPicPr>
          <p:cNvPr id="68612" name="Picture 4">
            <a:extLst>
              <a:ext uri="{FF2B5EF4-FFF2-40B4-BE49-F238E27FC236}">
                <a16:creationId xmlns:a16="http://schemas.microsoft.com/office/drawing/2014/main" id="{3CC7E103-C31D-4A76-9E33-55B351B175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93096" y="2611497"/>
            <a:ext cx="4189887" cy="314241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3" name="Picture 5">
            <a:extLst>
              <a:ext uri="{FF2B5EF4-FFF2-40B4-BE49-F238E27FC236}">
                <a16:creationId xmlns:a16="http://schemas.microsoft.com/office/drawing/2014/main" id="{0ACBD788-6F97-4B46-9E71-61231950627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171454">
            <a:off x="687784" y="3039192"/>
            <a:ext cx="3304380" cy="24782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269" name="Text Box 8">
            <a:extLst>
              <a:ext uri="{FF2B5EF4-FFF2-40B4-BE49-F238E27FC236}">
                <a16:creationId xmlns:a16="http://schemas.microsoft.com/office/drawing/2014/main" id="{F507660A-EAE0-4FF5-A522-41F218BA4851}"/>
              </a:ext>
            </a:extLst>
          </p:cNvPr>
          <p:cNvSpPr txBox="1">
            <a:spLocks noChangeArrowheads="1"/>
          </p:cNvSpPr>
          <p:nvPr/>
        </p:nvSpPr>
        <p:spPr bwMode="auto">
          <a:xfrm>
            <a:off x="609600" y="1455738"/>
            <a:ext cx="44196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b="1"/>
              <a:t>Freitag</a:t>
            </a:r>
          </a:p>
        </p:txBody>
      </p:sp>
      <p:sp>
        <p:nvSpPr>
          <p:cNvPr id="11270" name="Textfeld 8">
            <a:extLst>
              <a:ext uri="{FF2B5EF4-FFF2-40B4-BE49-F238E27FC236}">
                <a16:creationId xmlns:a16="http://schemas.microsoft.com/office/drawing/2014/main" id="{E348E434-D286-4D8B-A9B5-B99326910BF6}"/>
              </a:ext>
            </a:extLst>
          </p:cNvPr>
          <p:cNvSpPr txBox="1">
            <a:spLocks noChangeArrowheads="1"/>
          </p:cNvSpPr>
          <p:nvPr/>
        </p:nvSpPr>
        <p:spPr bwMode="auto">
          <a:xfrm>
            <a:off x="2339975" y="6291263"/>
            <a:ext cx="5616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r>
              <a:rPr lang="de-DE" altLang="de-DE" b="1"/>
              <a:t>So schön kann Schule sein!</a:t>
            </a:r>
          </a:p>
        </p:txBody>
      </p:sp>
      <p:sp>
        <p:nvSpPr>
          <p:cNvPr id="11271" name="Text Box 18">
            <a:extLst>
              <a:ext uri="{FF2B5EF4-FFF2-40B4-BE49-F238E27FC236}">
                <a16:creationId xmlns:a16="http://schemas.microsoft.com/office/drawing/2014/main" id="{EC5351AD-381B-415C-A325-99EBC4B8CBF3}"/>
              </a:ext>
            </a:extLst>
          </p:cNvPr>
          <p:cNvSpPr txBox="1">
            <a:spLocks noChangeArrowheads="1"/>
          </p:cNvSpPr>
          <p:nvPr/>
        </p:nvSpPr>
        <p:spPr bwMode="auto">
          <a:xfrm>
            <a:off x="3886200" y="457200"/>
            <a:ext cx="502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Verdana" panose="020B0604030504040204" pitchFamily="34" charset="0"/>
              </a:defRPr>
            </a:lvl1pPr>
            <a:lvl2pPr marL="742950" indent="-285750">
              <a:defRPr sz="2400">
                <a:solidFill>
                  <a:schemeClr val="accent2"/>
                </a:solidFill>
                <a:latin typeface="Verdana" panose="020B0604030504040204" pitchFamily="34" charset="0"/>
              </a:defRPr>
            </a:lvl2pPr>
            <a:lvl3pPr marL="1143000" indent="-228600">
              <a:defRPr sz="2400">
                <a:solidFill>
                  <a:schemeClr val="accent2"/>
                </a:solidFill>
                <a:latin typeface="Verdana" panose="020B0604030504040204" pitchFamily="34" charset="0"/>
              </a:defRPr>
            </a:lvl3pPr>
            <a:lvl4pPr marL="1600200" indent="-228600">
              <a:defRPr sz="2400">
                <a:solidFill>
                  <a:schemeClr val="accent2"/>
                </a:solidFill>
                <a:latin typeface="Verdana" panose="020B0604030504040204" pitchFamily="34" charset="0"/>
              </a:defRPr>
            </a:lvl4pPr>
            <a:lvl5pPr marL="2057400" indent="-228600">
              <a:defRPr sz="2400">
                <a:solidFill>
                  <a:schemeClr val="accent2"/>
                </a:solidFill>
                <a:latin typeface="Verdana" panose="020B0604030504040204" pitchFamily="34" charset="0"/>
              </a:defRPr>
            </a:lvl5pPr>
            <a:lvl6pPr marL="2514600" indent="-228600" eaLnBrk="0" fontAlgn="base" hangingPunct="0">
              <a:spcBef>
                <a:spcPct val="0"/>
              </a:spcBef>
              <a:spcAft>
                <a:spcPct val="0"/>
              </a:spcAft>
              <a:defRPr sz="2400">
                <a:solidFill>
                  <a:schemeClr val="accent2"/>
                </a:solidFill>
                <a:latin typeface="Verdana" panose="020B0604030504040204" pitchFamily="34" charset="0"/>
              </a:defRPr>
            </a:lvl6pPr>
            <a:lvl7pPr marL="2971800" indent="-228600" eaLnBrk="0" fontAlgn="base" hangingPunct="0">
              <a:spcBef>
                <a:spcPct val="0"/>
              </a:spcBef>
              <a:spcAft>
                <a:spcPct val="0"/>
              </a:spcAft>
              <a:defRPr sz="2400">
                <a:solidFill>
                  <a:schemeClr val="accent2"/>
                </a:solidFill>
                <a:latin typeface="Verdana" panose="020B0604030504040204" pitchFamily="34" charset="0"/>
              </a:defRPr>
            </a:lvl7pPr>
            <a:lvl8pPr marL="3429000" indent="-228600" eaLnBrk="0" fontAlgn="base" hangingPunct="0">
              <a:spcBef>
                <a:spcPct val="0"/>
              </a:spcBef>
              <a:spcAft>
                <a:spcPct val="0"/>
              </a:spcAft>
              <a:defRPr sz="2400">
                <a:solidFill>
                  <a:schemeClr val="accent2"/>
                </a:solidFill>
                <a:latin typeface="Verdana" panose="020B0604030504040204" pitchFamily="34" charset="0"/>
              </a:defRPr>
            </a:lvl8pPr>
            <a:lvl9pPr marL="3886200" indent="-228600" eaLnBrk="0" fontAlgn="base" hangingPunct="0">
              <a:spcBef>
                <a:spcPct val="0"/>
              </a:spcBef>
              <a:spcAft>
                <a:spcPct val="0"/>
              </a:spcAft>
              <a:defRPr sz="2400">
                <a:solidFill>
                  <a:schemeClr val="accent2"/>
                </a:solidFill>
                <a:latin typeface="Verdana" panose="020B0604030504040204" pitchFamily="34" charset="0"/>
              </a:defRPr>
            </a:lvl9pPr>
          </a:lstStyle>
          <a:p>
            <a:pPr eaLnBrk="1" hangingPunct="1">
              <a:spcBef>
                <a:spcPct val="50000"/>
              </a:spcBef>
            </a:pPr>
            <a:r>
              <a:rPr lang="de-DE" altLang="de-DE" sz="2000" b="1">
                <a:latin typeface="Arial" panose="020B0604020202020204" pitchFamily="34" charset="0"/>
              </a:rPr>
              <a:t>Mit der ganzen Schule nach Rom</a:t>
            </a:r>
          </a:p>
        </p:txBody>
      </p:sp>
    </p:spTree>
  </p:cSld>
  <p:clrMapOvr>
    <a:masterClrMapping/>
  </p:clrMapOvr>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accent2"/>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accent2"/>
            </a:solidFill>
            <a:effectLst/>
            <a:latin typeface="Verdana" panose="020B0604030504040204" pitchFamily="34"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1128</Words>
  <Application>Microsoft Office PowerPoint</Application>
  <PresentationFormat>Bildschirmpräsentation (4:3)</PresentationFormat>
  <Paragraphs>181</Paragraphs>
  <Slides>22</Slides>
  <Notes>0</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22</vt:i4>
      </vt:variant>
    </vt:vector>
  </HeadingPairs>
  <TitlesOfParts>
    <vt:vector size="29" baseType="lpstr">
      <vt:lpstr>Verdana</vt:lpstr>
      <vt:lpstr>Arial</vt:lpstr>
      <vt:lpstr>Times New Roman</vt:lpstr>
      <vt:lpstr>Calibri</vt:lpstr>
      <vt:lpstr>Wingdings</vt:lpstr>
      <vt:lpstr>Standarddesign</vt:lpstr>
      <vt:lpstr>Bitmap</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Babsi</dc:creator>
  <cp:lastModifiedBy>Jürgen Eckert</cp:lastModifiedBy>
  <cp:revision>255</cp:revision>
  <dcterms:modified xsi:type="dcterms:W3CDTF">2021-01-18T10:11:21Z</dcterms:modified>
</cp:coreProperties>
</file>